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5"/>
  </p:handoutMasterIdLst>
  <p:sldIdLst>
    <p:sldId id="294" r:id="rId2"/>
    <p:sldId id="295" r:id="rId3"/>
    <p:sldId id="272" r:id="rId4"/>
    <p:sldId id="284" r:id="rId5"/>
    <p:sldId id="296" r:id="rId6"/>
    <p:sldId id="285" r:id="rId7"/>
    <p:sldId id="297" r:id="rId8"/>
    <p:sldId id="299" r:id="rId9"/>
    <p:sldId id="298" r:id="rId10"/>
    <p:sldId id="276" r:id="rId11"/>
    <p:sldId id="292" r:id="rId12"/>
    <p:sldId id="301" r:id="rId13"/>
    <p:sldId id="303" r:id="rId14"/>
  </p:sldIdLst>
  <p:sldSz cx="7200900" cy="9906000"/>
  <p:notesSz cx="6888163"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120">
          <p15:clr>
            <a:srgbClr val="A4A3A4"/>
          </p15:clr>
        </p15:guide>
        <p15:guide id="2" pos="22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B5F5"/>
    <a:srgbClr val="01B3AB"/>
    <a:srgbClr val="2DC8FF"/>
    <a:srgbClr val="C0FCFB"/>
    <a:srgbClr val="BDE3FF"/>
    <a:srgbClr val="D58DEF"/>
    <a:srgbClr val="CD73ED"/>
    <a:srgbClr val="FF33CC"/>
    <a:srgbClr val="D8EBCD"/>
    <a:srgbClr val="0076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712" autoAdjust="0"/>
    <p:restoredTop sz="94660"/>
  </p:normalViewPr>
  <p:slideViewPr>
    <p:cSldViewPr>
      <p:cViewPr>
        <p:scale>
          <a:sx n="100" d="100"/>
          <a:sy n="100" d="100"/>
        </p:scale>
        <p:origin x="24" y="2040"/>
      </p:cViewPr>
      <p:guideLst>
        <p:guide orient="horz" pos="3120"/>
        <p:guide pos="2268"/>
      </p:guideLst>
    </p:cSldViewPr>
  </p:slideViewPr>
  <p:notesTextViewPr>
    <p:cViewPr>
      <p:scale>
        <a:sx n="125" d="100"/>
        <a:sy n="12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a:extLst>
              <a:ext uri="{FF2B5EF4-FFF2-40B4-BE49-F238E27FC236}">
                <a16:creationId xmlns:a16="http://schemas.microsoft.com/office/drawing/2014/main" xmlns="" id="{D809612D-F5F0-4876-8FD3-8F868A6DFF0D}"/>
              </a:ext>
            </a:extLst>
          </p:cNvPr>
          <p:cNvSpPr>
            <a:spLocks noGrp="1"/>
          </p:cNvSpPr>
          <p:nvPr>
            <p:ph type="hdr" sz="quarter"/>
          </p:nvPr>
        </p:nvSpPr>
        <p:spPr bwMode="auto">
          <a:xfrm>
            <a:off x="1" y="1"/>
            <a:ext cx="2985466" cy="50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420" tIns="46210" rIns="92420" bIns="46210" numCol="1" anchor="t" anchorCtr="0" compatLnSpc="1">
            <a:prstTxWarp prst="textNoShape">
              <a:avLst/>
            </a:prstTxWarp>
          </a:bodyPr>
          <a:lstStyle>
            <a:lvl1pPr defTabSz="939217">
              <a:defRPr sz="1100">
                <a:latin typeface="Arial" charset="0"/>
              </a:defRPr>
            </a:lvl1pPr>
          </a:lstStyle>
          <a:p>
            <a:pPr>
              <a:defRPr/>
            </a:pPr>
            <a:endParaRPr lang="ja-JP" altLang="en-US"/>
          </a:p>
        </p:txBody>
      </p:sp>
      <p:sp>
        <p:nvSpPr>
          <p:cNvPr id="3" name="日付プレースホルダ 2">
            <a:extLst>
              <a:ext uri="{FF2B5EF4-FFF2-40B4-BE49-F238E27FC236}">
                <a16:creationId xmlns:a16="http://schemas.microsoft.com/office/drawing/2014/main" xmlns="" id="{9EE92CA9-071A-4CB7-A245-B1A9D9000884}"/>
              </a:ext>
            </a:extLst>
          </p:cNvPr>
          <p:cNvSpPr>
            <a:spLocks noGrp="1"/>
          </p:cNvSpPr>
          <p:nvPr>
            <p:ph type="dt" sz="quarter" idx="1"/>
          </p:nvPr>
        </p:nvSpPr>
        <p:spPr bwMode="auto">
          <a:xfrm>
            <a:off x="3901074" y="1"/>
            <a:ext cx="2985465" cy="50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420" tIns="46210" rIns="92420" bIns="46210" numCol="1" anchor="t" anchorCtr="0" compatLnSpc="1">
            <a:prstTxWarp prst="textNoShape">
              <a:avLst/>
            </a:prstTxWarp>
          </a:bodyPr>
          <a:lstStyle>
            <a:lvl1pPr algn="r" defTabSz="939217">
              <a:defRPr sz="1100">
                <a:latin typeface="Arial" charset="0"/>
              </a:defRPr>
            </a:lvl1pPr>
          </a:lstStyle>
          <a:p>
            <a:pPr>
              <a:defRPr/>
            </a:pPr>
            <a:fld id="{13DE881D-5A68-4AE9-9691-83D6665EA966}" type="datetimeFigureOut">
              <a:rPr lang="ja-JP" altLang="en-US"/>
              <a:pPr>
                <a:defRPr/>
              </a:pPr>
              <a:t>2017/11/12</a:t>
            </a:fld>
            <a:endParaRPr lang="en-US" altLang="ja-JP"/>
          </a:p>
        </p:txBody>
      </p:sp>
      <p:sp>
        <p:nvSpPr>
          <p:cNvPr id="4" name="フッター プレースホルダ 3">
            <a:extLst>
              <a:ext uri="{FF2B5EF4-FFF2-40B4-BE49-F238E27FC236}">
                <a16:creationId xmlns:a16="http://schemas.microsoft.com/office/drawing/2014/main" xmlns="" id="{D88D64CF-0553-4212-9D27-AC6DDBC740D1}"/>
              </a:ext>
            </a:extLst>
          </p:cNvPr>
          <p:cNvSpPr>
            <a:spLocks noGrp="1"/>
          </p:cNvSpPr>
          <p:nvPr>
            <p:ph type="ftr" sz="quarter" idx="2"/>
          </p:nvPr>
        </p:nvSpPr>
        <p:spPr bwMode="auto">
          <a:xfrm>
            <a:off x="1" y="9515762"/>
            <a:ext cx="2985466" cy="50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420" tIns="46210" rIns="92420" bIns="46210" numCol="1" anchor="b" anchorCtr="0" compatLnSpc="1">
            <a:prstTxWarp prst="textNoShape">
              <a:avLst/>
            </a:prstTxWarp>
          </a:bodyPr>
          <a:lstStyle>
            <a:lvl1pPr defTabSz="939217">
              <a:defRPr sz="1100">
                <a:latin typeface="Arial" charset="0"/>
              </a:defRPr>
            </a:lvl1pPr>
          </a:lstStyle>
          <a:p>
            <a:pPr>
              <a:defRPr/>
            </a:pPr>
            <a:endParaRPr lang="ja-JP" altLang="en-US"/>
          </a:p>
        </p:txBody>
      </p:sp>
      <p:sp>
        <p:nvSpPr>
          <p:cNvPr id="5" name="スライド番号プレースホルダ 4">
            <a:extLst>
              <a:ext uri="{FF2B5EF4-FFF2-40B4-BE49-F238E27FC236}">
                <a16:creationId xmlns:a16="http://schemas.microsoft.com/office/drawing/2014/main" xmlns="" id="{A1568499-8120-4104-9A39-5A57366CF12C}"/>
              </a:ext>
            </a:extLst>
          </p:cNvPr>
          <p:cNvSpPr>
            <a:spLocks noGrp="1"/>
          </p:cNvSpPr>
          <p:nvPr>
            <p:ph type="sldNum" sz="quarter" idx="3"/>
          </p:nvPr>
        </p:nvSpPr>
        <p:spPr bwMode="auto">
          <a:xfrm>
            <a:off x="3901074" y="9515762"/>
            <a:ext cx="2985465" cy="50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420" tIns="46210" rIns="92420" bIns="46210" numCol="1" anchor="b" anchorCtr="0" compatLnSpc="1">
            <a:prstTxWarp prst="textNoShape">
              <a:avLst/>
            </a:prstTxWarp>
          </a:bodyPr>
          <a:lstStyle>
            <a:lvl1pPr algn="r" defTabSz="939217">
              <a:defRPr sz="1100"/>
            </a:lvl1pPr>
          </a:lstStyle>
          <a:p>
            <a:fld id="{62694135-D307-4FF3-A788-4203F274CCED}" type="slidenum">
              <a:rPr lang="ja-JP" altLang="en-US"/>
              <a:pPr/>
              <a:t>‹#›</a:t>
            </a:fld>
            <a:endParaRPr lang="en-US" altLang="ja-JP"/>
          </a:p>
        </p:txBody>
      </p:sp>
    </p:spTree>
    <p:extLst>
      <p:ext uri="{BB962C8B-B14F-4D97-AF65-F5344CB8AC3E}">
        <p14:creationId xmlns:p14="http://schemas.microsoft.com/office/powerpoint/2010/main" val="415656368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6667" y="-12231"/>
            <a:ext cx="7221221" cy="9930462"/>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890344" y="3473216"/>
            <a:ext cx="4588541" cy="2377992"/>
          </a:xfrm>
        </p:spPr>
        <p:txBody>
          <a:bodyPr anchor="b">
            <a:noAutofit/>
          </a:bodyPr>
          <a:lstStyle>
            <a:lvl1pPr algn="r">
              <a:defRPr sz="4253">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890344" y="5851205"/>
            <a:ext cx="4588541" cy="1584410"/>
          </a:xfrm>
        </p:spPr>
        <p:txBody>
          <a:bodyPr anchor="t"/>
          <a:lstStyle>
            <a:lvl1pPr marL="0" indent="0" algn="r">
              <a:buNone/>
              <a:defRPr>
                <a:solidFill>
                  <a:schemeClr val="tx1">
                    <a:lumMod val="50000"/>
                    <a:lumOff val="50000"/>
                  </a:schemeClr>
                </a:solidFill>
              </a:defRPr>
            </a:lvl1pPr>
            <a:lvl2pPr marL="360045" indent="0" algn="ctr">
              <a:buNone/>
              <a:defRPr>
                <a:solidFill>
                  <a:schemeClr val="tx1">
                    <a:tint val="75000"/>
                  </a:schemeClr>
                </a:solidFill>
              </a:defRPr>
            </a:lvl2pPr>
            <a:lvl3pPr marL="720090" indent="0" algn="ctr">
              <a:buNone/>
              <a:defRPr>
                <a:solidFill>
                  <a:schemeClr val="tx1">
                    <a:tint val="75000"/>
                  </a:schemeClr>
                </a:solidFill>
              </a:defRPr>
            </a:lvl3pPr>
            <a:lvl4pPr marL="1080135" indent="0" algn="ctr">
              <a:buNone/>
              <a:defRPr>
                <a:solidFill>
                  <a:schemeClr val="tx1">
                    <a:tint val="75000"/>
                  </a:schemeClr>
                </a:solidFill>
              </a:defRPr>
            </a:lvl4pPr>
            <a:lvl5pPr marL="1440180" indent="0" algn="ctr">
              <a:buNone/>
              <a:defRPr>
                <a:solidFill>
                  <a:schemeClr val="tx1">
                    <a:tint val="75000"/>
                  </a:schemeClr>
                </a:solidFill>
              </a:defRPr>
            </a:lvl5pPr>
            <a:lvl6pPr marL="1800225" indent="0" algn="ctr">
              <a:buNone/>
              <a:defRPr>
                <a:solidFill>
                  <a:schemeClr val="tx1">
                    <a:tint val="75000"/>
                  </a:schemeClr>
                </a:solidFill>
              </a:defRPr>
            </a:lvl6pPr>
            <a:lvl7pPr marL="2160270" indent="0" algn="ctr">
              <a:buNone/>
              <a:defRPr>
                <a:solidFill>
                  <a:schemeClr val="tx1">
                    <a:tint val="75000"/>
                  </a:schemeClr>
                </a:solidFill>
              </a:defRPr>
            </a:lvl7pPr>
            <a:lvl8pPr marL="2520315" indent="0" algn="ctr">
              <a:buNone/>
              <a:defRPr>
                <a:solidFill>
                  <a:schemeClr val="tx1">
                    <a:tint val="75000"/>
                  </a:schemeClr>
                </a:solidFill>
              </a:defRPr>
            </a:lvl8pPr>
            <a:lvl9pPr marL="288036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a:defRPr/>
            </a:pPr>
            <a:fld id="{6995CE10-4257-4FB4-9D75-8E8945BBBC6F}" type="datetimeFigureOut">
              <a:rPr lang="ja-JP" altLang="en-US" smtClean="0"/>
              <a:pPr>
                <a:defRPr/>
              </a:pPr>
              <a:t>2017/11/12</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fld id="{71001A60-E163-45B2-AAC2-7C96CDD569A3}" type="slidenum">
              <a:rPr lang="ja-JP" altLang="en-US" smtClean="0"/>
              <a:pPr/>
              <a:t>‹#›</a:t>
            </a:fld>
            <a:endParaRPr lang="ja-JP" altLang="en-US"/>
          </a:p>
        </p:txBody>
      </p:sp>
    </p:spTree>
    <p:extLst>
      <p:ext uri="{BB962C8B-B14F-4D97-AF65-F5344CB8AC3E}">
        <p14:creationId xmlns:p14="http://schemas.microsoft.com/office/powerpoint/2010/main" val="148096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480060" y="880533"/>
            <a:ext cx="4998825" cy="4916311"/>
          </a:xfrm>
        </p:spPr>
        <p:txBody>
          <a:bodyPr anchor="ctr">
            <a:normAutofit/>
          </a:bodyPr>
          <a:lstStyle>
            <a:lvl1pPr algn="l">
              <a:defRPr sz="3465"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80060" y="6457245"/>
            <a:ext cx="4998825" cy="2269167"/>
          </a:xfrm>
        </p:spPr>
        <p:txBody>
          <a:bodyPr anchor="ctr">
            <a:normAutofit/>
          </a:bodyPr>
          <a:lstStyle>
            <a:lvl1pPr marL="0" indent="0" algn="l">
              <a:buNone/>
              <a:defRPr sz="1418">
                <a:solidFill>
                  <a:schemeClr val="tx1">
                    <a:lumMod val="75000"/>
                    <a:lumOff val="25000"/>
                  </a:schemeClr>
                </a:solidFill>
              </a:defRPr>
            </a:lvl1pPr>
            <a:lvl2pPr marL="360045" indent="0">
              <a:buNone/>
              <a:defRPr sz="1418">
                <a:solidFill>
                  <a:schemeClr val="tx1">
                    <a:tint val="75000"/>
                  </a:schemeClr>
                </a:solidFill>
              </a:defRPr>
            </a:lvl2pPr>
            <a:lvl3pPr marL="720090" indent="0">
              <a:buNone/>
              <a:defRPr sz="1260">
                <a:solidFill>
                  <a:schemeClr val="tx1">
                    <a:tint val="75000"/>
                  </a:schemeClr>
                </a:solidFill>
              </a:defRPr>
            </a:lvl3pPr>
            <a:lvl4pPr marL="1080135" indent="0">
              <a:buNone/>
              <a:defRPr sz="1103">
                <a:solidFill>
                  <a:schemeClr val="tx1">
                    <a:tint val="75000"/>
                  </a:schemeClr>
                </a:solidFill>
              </a:defRPr>
            </a:lvl4pPr>
            <a:lvl5pPr marL="1440180" indent="0">
              <a:buNone/>
              <a:defRPr sz="1103">
                <a:solidFill>
                  <a:schemeClr val="tx1">
                    <a:tint val="75000"/>
                  </a:schemeClr>
                </a:solidFill>
              </a:defRPr>
            </a:lvl5pPr>
            <a:lvl6pPr marL="1800225" indent="0">
              <a:buNone/>
              <a:defRPr sz="1103">
                <a:solidFill>
                  <a:schemeClr val="tx1">
                    <a:tint val="75000"/>
                  </a:schemeClr>
                </a:solidFill>
              </a:defRPr>
            </a:lvl6pPr>
            <a:lvl7pPr marL="2160270" indent="0">
              <a:buNone/>
              <a:defRPr sz="1103">
                <a:solidFill>
                  <a:schemeClr val="tx1">
                    <a:tint val="75000"/>
                  </a:schemeClr>
                </a:solidFill>
              </a:defRPr>
            </a:lvl7pPr>
            <a:lvl8pPr marL="2520315" indent="0">
              <a:buNone/>
              <a:defRPr sz="1103">
                <a:solidFill>
                  <a:schemeClr val="tx1">
                    <a:tint val="75000"/>
                  </a:schemeClr>
                </a:solidFill>
              </a:defRPr>
            </a:lvl8pPr>
            <a:lvl9pPr marL="2880360" indent="0">
              <a:buNone/>
              <a:defRPr sz="110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fld id="{7AB676E2-074D-48C6-873A-A10030CFA856}" type="datetimeFigureOut">
              <a:rPr lang="ja-JP" altLang="en-US" smtClean="0"/>
              <a:pPr>
                <a:defRPr/>
              </a:pPr>
              <a:t>2017/11/12</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fld id="{12F0E84A-98D9-4BB1-8D3D-B06106973689}" type="slidenum">
              <a:rPr lang="ja-JP" altLang="en-US" smtClean="0"/>
              <a:pPr/>
              <a:t>‹#›</a:t>
            </a:fld>
            <a:endParaRPr lang="ja-JP" altLang="en-US"/>
          </a:p>
        </p:txBody>
      </p:sp>
    </p:spTree>
    <p:extLst>
      <p:ext uri="{BB962C8B-B14F-4D97-AF65-F5344CB8AC3E}">
        <p14:creationId xmlns:p14="http://schemas.microsoft.com/office/powerpoint/2010/main" val="4116856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610222" y="880533"/>
            <a:ext cx="4781843" cy="4365978"/>
          </a:xfrm>
        </p:spPr>
        <p:txBody>
          <a:bodyPr anchor="ctr">
            <a:normAutofit/>
          </a:bodyPr>
          <a:lstStyle>
            <a:lvl1pPr algn="l">
              <a:defRPr sz="3465"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867096" y="5246511"/>
            <a:ext cx="4268096" cy="550333"/>
          </a:xfrm>
        </p:spPr>
        <p:txBody>
          <a:bodyPr anchor="ctr">
            <a:noAutofit/>
          </a:bodyPr>
          <a:lstStyle>
            <a:lvl1pPr marL="0" indent="0">
              <a:buFontTx/>
              <a:buNone/>
              <a:defRPr sz="1260">
                <a:solidFill>
                  <a:schemeClr val="tx1">
                    <a:lumMod val="50000"/>
                    <a:lumOff val="50000"/>
                  </a:schemeClr>
                </a:solidFill>
              </a:defRPr>
            </a:lvl1pPr>
            <a:lvl2pPr marL="360045" indent="0">
              <a:buFontTx/>
              <a:buNone/>
              <a:defRPr/>
            </a:lvl2pPr>
            <a:lvl3pPr marL="720090" indent="0">
              <a:buFontTx/>
              <a:buNone/>
              <a:defRPr/>
            </a:lvl3pPr>
            <a:lvl4pPr marL="1080135" indent="0">
              <a:buFontTx/>
              <a:buNone/>
              <a:defRPr/>
            </a:lvl4pPr>
            <a:lvl5pPr marL="144018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480059" y="6457245"/>
            <a:ext cx="4998826" cy="2269167"/>
          </a:xfrm>
        </p:spPr>
        <p:txBody>
          <a:bodyPr anchor="ctr">
            <a:normAutofit/>
          </a:bodyPr>
          <a:lstStyle>
            <a:lvl1pPr marL="0" indent="0" algn="l">
              <a:buNone/>
              <a:defRPr sz="1418">
                <a:solidFill>
                  <a:schemeClr val="tx1">
                    <a:lumMod val="75000"/>
                    <a:lumOff val="25000"/>
                  </a:schemeClr>
                </a:solidFill>
              </a:defRPr>
            </a:lvl1pPr>
            <a:lvl2pPr marL="360045" indent="0">
              <a:buNone/>
              <a:defRPr sz="1418">
                <a:solidFill>
                  <a:schemeClr val="tx1">
                    <a:tint val="75000"/>
                  </a:schemeClr>
                </a:solidFill>
              </a:defRPr>
            </a:lvl2pPr>
            <a:lvl3pPr marL="720090" indent="0">
              <a:buNone/>
              <a:defRPr sz="1260">
                <a:solidFill>
                  <a:schemeClr val="tx1">
                    <a:tint val="75000"/>
                  </a:schemeClr>
                </a:solidFill>
              </a:defRPr>
            </a:lvl3pPr>
            <a:lvl4pPr marL="1080135" indent="0">
              <a:buNone/>
              <a:defRPr sz="1103">
                <a:solidFill>
                  <a:schemeClr val="tx1">
                    <a:tint val="75000"/>
                  </a:schemeClr>
                </a:solidFill>
              </a:defRPr>
            </a:lvl4pPr>
            <a:lvl5pPr marL="1440180" indent="0">
              <a:buNone/>
              <a:defRPr sz="1103">
                <a:solidFill>
                  <a:schemeClr val="tx1">
                    <a:tint val="75000"/>
                  </a:schemeClr>
                </a:solidFill>
              </a:defRPr>
            </a:lvl5pPr>
            <a:lvl6pPr marL="1800225" indent="0">
              <a:buNone/>
              <a:defRPr sz="1103">
                <a:solidFill>
                  <a:schemeClr val="tx1">
                    <a:tint val="75000"/>
                  </a:schemeClr>
                </a:solidFill>
              </a:defRPr>
            </a:lvl6pPr>
            <a:lvl7pPr marL="2160270" indent="0">
              <a:buNone/>
              <a:defRPr sz="1103">
                <a:solidFill>
                  <a:schemeClr val="tx1">
                    <a:tint val="75000"/>
                  </a:schemeClr>
                </a:solidFill>
              </a:defRPr>
            </a:lvl7pPr>
            <a:lvl8pPr marL="2520315" indent="0">
              <a:buNone/>
              <a:defRPr sz="1103">
                <a:solidFill>
                  <a:schemeClr val="tx1">
                    <a:tint val="75000"/>
                  </a:schemeClr>
                </a:solidFill>
              </a:defRPr>
            </a:lvl8pPr>
            <a:lvl9pPr marL="2880360" indent="0">
              <a:buNone/>
              <a:defRPr sz="110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fld id="{7AB676E2-074D-48C6-873A-A10030CFA856}" type="datetimeFigureOut">
              <a:rPr lang="ja-JP" altLang="en-US" smtClean="0"/>
              <a:pPr>
                <a:defRPr/>
              </a:pPr>
              <a:t>2017/11/12</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fld id="{12F0E84A-98D9-4BB1-8D3D-B06106973689}" type="slidenum">
              <a:rPr lang="ja-JP" altLang="en-US" smtClean="0"/>
              <a:pPr/>
              <a:t>‹#›</a:t>
            </a:fld>
            <a:endParaRPr lang="ja-JP" altLang="en-US"/>
          </a:p>
        </p:txBody>
      </p:sp>
      <p:sp>
        <p:nvSpPr>
          <p:cNvPr id="24" name="TextBox 23"/>
          <p:cNvSpPr txBox="1"/>
          <p:nvPr/>
        </p:nvSpPr>
        <p:spPr>
          <a:xfrm>
            <a:off x="380135" y="1141657"/>
            <a:ext cx="360139" cy="844676"/>
          </a:xfrm>
          <a:prstGeom prst="rect">
            <a:avLst/>
          </a:prstGeom>
        </p:spPr>
        <p:txBody>
          <a:bodyPr vert="horz" lIns="72009" tIns="36005" rIns="72009" bIns="36005" rtlCol="0" anchor="ctr">
            <a:noAutofit/>
          </a:bodyPr>
          <a:lstStyle/>
          <a:p>
            <a:pPr lvl="0"/>
            <a:r>
              <a:rPr lang="en-US" sz="63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5313813" y="4169470"/>
            <a:ext cx="360139" cy="844676"/>
          </a:xfrm>
          <a:prstGeom prst="rect">
            <a:avLst/>
          </a:prstGeom>
        </p:spPr>
        <p:txBody>
          <a:bodyPr vert="horz" lIns="72009" tIns="36005" rIns="72009" bIns="36005" rtlCol="0" anchor="ctr">
            <a:noAutofit/>
          </a:bodyPr>
          <a:lstStyle/>
          <a:p>
            <a:pPr lvl="0"/>
            <a:r>
              <a:rPr lang="en-US" sz="63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9259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480059" y="2790649"/>
            <a:ext cx="4998826" cy="3748998"/>
          </a:xfrm>
        </p:spPr>
        <p:txBody>
          <a:bodyPr anchor="b">
            <a:normAutofit/>
          </a:bodyPr>
          <a:lstStyle>
            <a:lvl1pPr algn="l">
              <a:defRPr sz="3465"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80059" y="6539647"/>
            <a:ext cx="4998826" cy="2186765"/>
          </a:xfrm>
        </p:spPr>
        <p:txBody>
          <a:bodyPr anchor="t">
            <a:normAutofit/>
          </a:bodyPr>
          <a:lstStyle>
            <a:lvl1pPr marL="0" indent="0" algn="l">
              <a:buNone/>
              <a:defRPr sz="1418">
                <a:solidFill>
                  <a:schemeClr val="tx1">
                    <a:lumMod val="75000"/>
                    <a:lumOff val="25000"/>
                  </a:schemeClr>
                </a:solidFill>
              </a:defRPr>
            </a:lvl1pPr>
            <a:lvl2pPr marL="360045" indent="0">
              <a:buNone/>
              <a:defRPr sz="1418">
                <a:solidFill>
                  <a:schemeClr val="tx1">
                    <a:tint val="75000"/>
                  </a:schemeClr>
                </a:solidFill>
              </a:defRPr>
            </a:lvl2pPr>
            <a:lvl3pPr marL="720090" indent="0">
              <a:buNone/>
              <a:defRPr sz="1260">
                <a:solidFill>
                  <a:schemeClr val="tx1">
                    <a:tint val="75000"/>
                  </a:schemeClr>
                </a:solidFill>
              </a:defRPr>
            </a:lvl3pPr>
            <a:lvl4pPr marL="1080135" indent="0">
              <a:buNone/>
              <a:defRPr sz="1103">
                <a:solidFill>
                  <a:schemeClr val="tx1">
                    <a:tint val="75000"/>
                  </a:schemeClr>
                </a:solidFill>
              </a:defRPr>
            </a:lvl4pPr>
            <a:lvl5pPr marL="1440180" indent="0">
              <a:buNone/>
              <a:defRPr sz="1103">
                <a:solidFill>
                  <a:schemeClr val="tx1">
                    <a:tint val="75000"/>
                  </a:schemeClr>
                </a:solidFill>
              </a:defRPr>
            </a:lvl5pPr>
            <a:lvl6pPr marL="1800225" indent="0">
              <a:buNone/>
              <a:defRPr sz="1103">
                <a:solidFill>
                  <a:schemeClr val="tx1">
                    <a:tint val="75000"/>
                  </a:schemeClr>
                </a:solidFill>
              </a:defRPr>
            </a:lvl6pPr>
            <a:lvl7pPr marL="2160270" indent="0">
              <a:buNone/>
              <a:defRPr sz="1103">
                <a:solidFill>
                  <a:schemeClr val="tx1">
                    <a:tint val="75000"/>
                  </a:schemeClr>
                </a:solidFill>
              </a:defRPr>
            </a:lvl7pPr>
            <a:lvl8pPr marL="2520315" indent="0">
              <a:buNone/>
              <a:defRPr sz="1103">
                <a:solidFill>
                  <a:schemeClr val="tx1">
                    <a:tint val="75000"/>
                  </a:schemeClr>
                </a:solidFill>
              </a:defRPr>
            </a:lvl8pPr>
            <a:lvl9pPr marL="2880360" indent="0">
              <a:buNone/>
              <a:defRPr sz="110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fld id="{7AB676E2-074D-48C6-873A-A10030CFA856}" type="datetimeFigureOut">
              <a:rPr lang="ja-JP" altLang="en-US" smtClean="0"/>
              <a:pPr>
                <a:defRPr/>
              </a:pPr>
              <a:t>2017/11/12</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fld id="{12F0E84A-98D9-4BB1-8D3D-B06106973689}" type="slidenum">
              <a:rPr lang="ja-JP" altLang="en-US" smtClean="0"/>
              <a:pPr/>
              <a:t>‹#›</a:t>
            </a:fld>
            <a:endParaRPr lang="ja-JP" altLang="en-US"/>
          </a:p>
        </p:txBody>
      </p:sp>
    </p:spTree>
    <p:extLst>
      <p:ext uri="{BB962C8B-B14F-4D97-AF65-F5344CB8AC3E}">
        <p14:creationId xmlns:p14="http://schemas.microsoft.com/office/powerpoint/2010/main" val="20917531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610222" y="880533"/>
            <a:ext cx="4781843" cy="4365978"/>
          </a:xfrm>
        </p:spPr>
        <p:txBody>
          <a:bodyPr anchor="ctr">
            <a:normAutofit/>
          </a:bodyPr>
          <a:lstStyle>
            <a:lvl1pPr algn="l">
              <a:defRPr sz="3465"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480058" y="5796844"/>
            <a:ext cx="4998826" cy="742803"/>
          </a:xfrm>
        </p:spPr>
        <p:txBody>
          <a:bodyPr anchor="b">
            <a:noAutofit/>
          </a:bodyPr>
          <a:lstStyle>
            <a:lvl1pPr marL="0" indent="0">
              <a:buFontTx/>
              <a:buNone/>
              <a:defRPr sz="1890">
                <a:solidFill>
                  <a:schemeClr val="tx1">
                    <a:lumMod val="75000"/>
                    <a:lumOff val="25000"/>
                  </a:schemeClr>
                </a:solidFill>
              </a:defRPr>
            </a:lvl1pPr>
            <a:lvl2pPr marL="360045" indent="0">
              <a:buFontTx/>
              <a:buNone/>
              <a:defRPr/>
            </a:lvl2pPr>
            <a:lvl3pPr marL="720090" indent="0">
              <a:buFontTx/>
              <a:buNone/>
              <a:defRPr/>
            </a:lvl3pPr>
            <a:lvl4pPr marL="1080135" indent="0">
              <a:buFontTx/>
              <a:buNone/>
              <a:defRPr/>
            </a:lvl4pPr>
            <a:lvl5pPr marL="144018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480059" y="6539647"/>
            <a:ext cx="4998826" cy="2186765"/>
          </a:xfrm>
        </p:spPr>
        <p:txBody>
          <a:bodyPr anchor="t">
            <a:normAutofit/>
          </a:bodyPr>
          <a:lstStyle>
            <a:lvl1pPr marL="0" indent="0" algn="l">
              <a:buNone/>
              <a:defRPr sz="1418">
                <a:solidFill>
                  <a:schemeClr val="tx1">
                    <a:lumMod val="50000"/>
                    <a:lumOff val="50000"/>
                  </a:schemeClr>
                </a:solidFill>
              </a:defRPr>
            </a:lvl1pPr>
            <a:lvl2pPr marL="360045" indent="0">
              <a:buNone/>
              <a:defRPr sz="1418">
                <a:solidFill>
                  <a:schemeClr val="tx1">
                    <a:tint val="75000"/>
                  </a:schemeClr>
                </a:solidFill>
              </a:defRPr>
            </a:lvl2pPr>
            <a:lvl3pPr marL="720090" indent="0">
              <a:buNone/>
              <a:defRPr sz="1260">
                <a:solidFill>
                  <a:schemeClr val="tx1">
                    <a:tint val="75000"/>
                  </a:schemeClr>
                </a:solidFill>
              </a:defRPr>
            </a:lvl3pPr>
            <a:lvl4pPr marL="1080135" indent="0">
              <a:buNone/>
              <a:defRPr sz="1103">
                <a:solidFill>
                  <a:schemeClr val="tx1">
                    <a:tint val="75000"/>
                  </a:schemeClr>
                </a:solidFill>
              </a:defRPr>
            </a:lvl4pPr>
            <a:lvl5pPr marL="1440180" indent="0">
              <a:buNone/>
              <a:defRPr sz="1103">
                <a:solidFill>
                  <a:schemeClr val="tx1">
                    <a:tint val="75000"/>
                  </a:schemeClr>
                </a:solidFill>
              </a:defRPr>
            </a:lvl5pPr>
            <a:lvl6pPr marL="1800225" indent="0">
              <a:buNone/>
              <a:defRPr sz="1103">
                <a:solidFill>
                  <a:schemeClr val="tx1">
                    <a:tint val="75000"/>
                  </a:schemeClr>
                </a:solidFill>
              </a:defRPr>
            </a:lvl6pPr>
            <a:lvl7pPr marL="2160270" indent="0">
              <a:buNone/>
              <a:defRPr sz="1103">
                <a:solidFill>
                  <a:schemeClr val="tx1">
                    <a:tint val="75000"/>
                  </a:schemeClr>
                </a:solidFill>
              </a:defRPr>
            </a:lvl7pPr>
            <a:lvl8pPr marL="2520315" indent="0">
              <a:buNone/>
              <a:defRPr sz="1103">
                <a:solidFill>
                  <a:schemeClr val="tx1">
                    <a:tint val="75000"/>
                  </a:schemeClr>
                </a:solidFill>
              </a:defRPr>
            </a:lvl8pPr>
            <a:lvl9pPr marL="2880360" indent="0">
              <a:buNone/>
              <a:defRPr sz="110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fld id="{7AB676E2-074D-48C6-873A-A10030CFA856}" type="datetimeFigureOut">
              <a:rPr lang="ja-JP" altLang="en-US" smtClean="0"/>
              <a:pPr>
                <a:defRPr/>
              </a:pPr>
              <a:t>2017/11/12</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fld id="{12F0E84A-98D9-4BB1-8D3D-B06106973689}" type="slidenum">
              <a:rPr lang="ja-JP" altLang="en-US" smtClean="0"/>
              <a:pPr/>
              <a:t>‹#›</a:t>
            </a:fld>
            <a:endParaRPr lang="ja-JP" altLang="en-US"/>
          </a:p>
        </p:txBody>
      </p:sp>
      <p:sp>
        <p:nvSpPr>
          <p:cNvPr id="24" name="TextBox 23"/>
          <p:cNvSpPr txBox="1"/>
          <p:nvPr/>
        </p:nvSpPr>
        <p:spPr>
          <a:xfrm>
            <a:off x="380135" y="1141657"/>
            <a:ext cx="360139" cy="844676"/>
          </a:xfrm>
          <a:prstGeom prst="rect">
            <a:avLst/>
          </a:prstGeom>
        </p:spPr>
        <p:txBody>
          <a:bodyPr vert="horz" lIns="72009" tIns="36005" rIns="72009" bIns="36005" rtlCol="0" anchor="ctr">
            <a:noAutofit/>
          </a:bodyPr>
          <a:lstStyle/>
          <a:p>
            <a:pPr lvl="0"/>
            <a:r>
              <a:rPr lang="en-US" sz="63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5313813" y="4169470"/>
            <a:ext cx="360139" cy="844676"/>
          </a:xfrm>
          <a:prstGeom prst="rect">
            <a:avLst/>
          </a:prstGeom>
        </p:spPr>
        <p:txBody>
          <a:bodyPr vert="horz" lIns="72009" tIns="36005" rIns="72009" bIns="36005" rtlCol="0" anchor="ctr">
            <a:noAutofit/>
          </a:bodyPr>
          <a:lstStyle/>
          <a:p>
            <a:pPr lvl="0"/>
            <a:r>
              <a:rPr lang="en-US" sz="63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65922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484981" y="880533"/>
            <a:ext cx="4993904" cy="4365978"/>
          </a:xfrm>
        </p:spPr>
        <p:txBody>
          <a:bodyPr anchor="ctr">
            <a:normAutofit/>
          </a:bodyPr>
          <a:lstStyle>
            <a:lvl1pPr algn="l">
              <a:defRPr sz="3465"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480058" y="5796844"/>
            <a:ext cx="4998826" cy="742803"/>
          </a:xfrm>
        </p:spPr>
        <p:txBody>
          <a:bodyPr anchor="b">
            <a:noAutofit/>
          </a:bodyPr>
          <a:lstStyle>
            <a:lvl1pPr marL="0" indent="0">
              <a:buFontTx/>
              <a:buNone/>
              <a:defRPr sz="1890">
                <a:solidFill>
                  <a:schemeClr val="accent1"/>
                </a:solidFill>
              </a:defRPr>
            </a:lvl1pPr>
            <a:lvl2pPr marL="360045" indent="0">
              <a:buFontTx/>
              <a:buNone/>
              <a:defRPr/>
            </a:lvl2pPr>
            <a:lvl3pPr marL="720090" indent="0">
              <a:buFontTx/>
              <a:buNone/>
              <a:defRPr/>
            </a:lvl3pPr>
            <a:lvl4pPr marL="1080135" indent="0">
              <a:buFontTx/>
              <a:buNone/>
              <a:defRPr/>
            </a:lvl4pPr>
            <a:lvl5pPr marL="144018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480059" y="6539647"/>
            <a:ext cx="4998826" cy="2186765"/>
          </a:xfrm>
        </p:spPr>
        <p:txBody>
          <a:bodyPr anchor="t">
            <a:normAutofit/>
          </a:bodyPr>
          <a:lstStyle>
            <a:lvl1pPr marL="0" indent="0" algn="l">
              <a:buNone/>
              <a:defRPr sz="1418">
                <a:solidFill>
                  <a:schemeClr val="tx1">
                    <a:lumMod val="50000"/>
                    <a:lumOff val="50000"/>
                  </a:schemeClr>
                </a:solidFill>
              </a:defRPr>
            </a:lvl1pPr>
            <a:lvl2pPr marL="360045" indent="0">
              <a:buNone/>
              <a:defRPr sz="1418">
                <a:solidFill>
                  <a:schemeClr val="tx1">
                    <a:tint val="75000"/>
                  </a:schemeClr>
                </a:solidFill>
              </a:defRPr>
            </a:lvl2pPr>
            <a:lvl3pPr marL="720090" indent="0">
              <a:buNone/>
              <a:defRPr sz="1260">
                <a:solidFill>
                  <a:schemeClr val="tx1">
                    <a:tint val="75000"/>
                  </a:schemeClr>
                </a:solidFill>
              </a:defRPr>
            </a:lvl3pPr>
            <a:lvl4pPr marL="1080135" indent="0">
              <a:buNone/>
              <a:defRPr sz="1103">
                <a:solidFill>
                  <a:schemeClr val="tx1">
                    <a:tint val="75000"/>
                  </a:schemeClr>
                </a:solidFill>
              </a:defRPr>
            </a:lvl4pPr>
            <a:lvl5pPr marL="1440180" indent="0">
              <a:buNone/>
              <a:defRPr sz="1103">
                <a:solidFill>
                  <a:schemeClr val="tx1">
                    <a:tint val="75000"/>
                  </a:schemeClr>
                </a:solidFill>
              </a:defRPr>
            </a:lvl5pPr>
            <a:lvl6pPr marL="1800225" indent="0">
              <a:buNone/>
              <a:defRPr sz="1103">
                <a:solidFill>
                  <a:schemeClr val="tx1">
                    <a:tint val="75000"/>
                  </a:schemeClr>
                </a:solidFill>
              </a:defRPr>
            </a:lvl6pPr>
            <a:lvl7pPr marL="2160270" indent="0">
              <a:buNone/>
              <a:defRPr sz="1103">
                <a:solidFill>
                  <a:schemeClr val="tx1">
                    <a:tint val="75000"/>
                  </a:schemeClr>
                </a:solidFill>
              </a:defRPr>
            </a:lvl7pPr>
            <a:lvl8pPr marL="2520315" indent="0">
              <a:buNone/>
              <a:defRPr sz="1103">
                <a:solidFill>
                  <a:schemeClr val="tx1">
                    <a:tint val="75000"/>
                  </a:schemeClr>
                </a:solidFill>
              </a:defRPr>
            </a:lvl8pPr>
            <a:lvl9pPr marL="2880360" indent="0">
              <a:buNone/>
              <a:defRPr sz="110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fld id="{7AB676E2-074D-48C6-873A-A10030CFA856}" type="datetimeFigureOut">
              <a:rPr lang="ja-JP" altLang="en-US" smtClean="0"/>
              <a:pPr>
                <a:defRPr/>
              </a:pPr>
              <a:t>2017/11/12</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fld id="{12F0E84A-98D9-4BB1-8D3D-B06106973689}" type="slidenum">
              <a:rPr lang="ja-JP" altLang="en-US" smtClean="0"/>
              <a:pPr/>
              <a:t>‹#›</a:t>
            </a:fld>
            <a:endParaRPr lang="ja-JP" altLang="en-US"/>
          </a:p>
        </p:txBody>
      </p:sp>
    </p:spTree>
    <p:extLst>
      <p:ext uri="{BB962C8B-B14F-4D97-AF65-F5344CB8AC3E}">
        <p14:creationId xmlns:p14="http://schemas.microsoft.com/office/powerpoint/2010/main" val="2924510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fld id="{CBB8AD0C-BAC9-4CBC-A9BE-6F2092FF72A5}" type="datetimeFigureOut">
              <a:rPr lang="ja-JP" altLang="en-US" smtClean="0"/>
              <a:pPr>
                <a:defRPr/>
              </a:pPr>
              <a:t>2017/11/12</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fld id="{5A3FD3F5-B9B4-46D7-8AB9-7031C97EEFFD}" type="slidenum">
              <a:rPr lang="ja-JP" altLang="en-US" smtClean="0"/>
              <a:pPr/>
              <a:t>‹#›</a:t>
            </a:fld>
            <a:endParaRPr lang="ja-JP" altLang="en-US"/>
          </a:p>
        </p:txBody>
      </p:sp>
    </p:spTree>
    <p:extLst>
      <p:ext uri="{BB962C8B-B14F-4D97-AF65-F5344CB8AC3E}">
        <p14:creationId xmlns:p14="http://schemas.microsoft.com/office/powerpoint/2010/main" val="16949203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07133" y="880534"/>
            <a:ext cx="770814" cy="7585429"/>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80059" y="880534"/>
            <a:ext cx="4091083" cy="758542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fld id="{7AB676E2-074D-48C6-873A-A10030CFA856}" type="datetimeFigureOut">
              <a:rPr lang="ja-JP" altLang="en-US" smtClean="0"/>
              <a:pPr>
                <a:defRPr/>
              </a:pPr>
              <a:t>2017/11/12</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fld id="{12F0E84A-98D9-4BB1-8D3D-B06106973689}" type="slidenum">
              <a:rPr lang="ja-JP" altLang="en-US" smtClean="0"/>
              <a:pPr/>
              <a:t>‹#›</a:t>
            </a:fld>
            <a:endParaRPr lang="ja-JP" altLang="en-US"/>
          </a:p>
        </p:txBody>
      </p:sp>
    </p:spTree>
    <p:extLst>
      <p:ext uri="{BB962C8B-B14F-4D97-AF65-F5344CB8AC3E}">
        <p14:creationId xmlns:p14="http://schemas.microsoft.com/office/powerpoint/2010/main" val="3105836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fld id="{D7A808AF-5436-4716-82CF-751BAD0DD7A4}" type="datetimeFigureOut">
              <a:rPr lang="ja-JP" altLang="en-US" smtClean="0"/>
              <a:pPr>
                <a:defRPr/>
              </a:pPr>
              <a:t>2017/11/12</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fld id="{11DBA630-FEA4-4309-9656-2153A30B53CF}" type="slidenum">
              <a:rPr lang="ja-JP" altLang="en-US" smtClean="0"/>
              <a:pPr/>
              <a:t>‹#›</a:t>
            </a:fld>
            <a:endParaRPr lang="ja-JP" altLang="en-US"/>
          </a:p>
        </p:txBody>
      </p:sp>
    </p:spTree>
    <p:extLst>
      <p:ext uri="{BB962C8B-B14F-4D97-AF65-F5344CB8AC3E}">
        <p14:creationId xmlns:p14="http://schemas.microsoft.com/office/powerpoint/2010/main" val="3519079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80059" y="3901254"/>
            <a:ext cx="4998826" cy="2638395"/>
          </a:xfrm>
        </p:spPr>
        <p:txBody>
          <a:bodyPr anchor="b"/>
          <a:lstStyle>
            <a:lvl1pPr algn="l">
              <a:defRPr sz="315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80059" y="6539647"/>
            <a:ext cx="4998826" cy="1242800"/>
          </a:xfrm>
        </p:spPr>
        <p:txBody>
          <a:bodyPr anchor="t"/>
          <a:lstStyle>
            <a:lvl1pPr marL="0" indent="0" algn="l">
              <a:buNone/>
              <a:defRPr sz="1575">
                <a:solidFill>
                  <a:schemeClr val="tx1">
                    <a:lumMod val="50000"/>
                    <a:lumOff val="50000"/>
                  </a:schemeClr>
                </a:solidFill>
              </a:defRPr>
            </a:lvl1pPr>
            <a:lvl2pPr marL="360045" indent="0">
              <a:buNone/>
              <a:defRPr sz="1418">
                <a:solidFill>
                  <a:schemeClr val="tx1">
                    <a:tint val="75000"/>
                  </a:schemeClr>
                </a:solidFill>
              </a:defRPr>
            </a:lvl2pPr>
            <a:lvl3pPr marL="720090" indent="0">
              <a:buNone/>
              <a:defRPr sz="1260">
                <a:solidFill>
                  <a:schemeClr val="tx1">
                    <a:tint val="75000"/>
                  </a:schemeClr>
                </a:solidFill>
              </a:defRPr>
            </a:lvl3pPr>
            <a:lvl4pPr marL="1080135" indent="0">
              <a:buNone/>
              <a:defRPr sz="1103">
                <a:solidFill>
                  <a:schemeClr val="tx1">
                    <a:tint val="75000"/>
                  </a:schemeClr>
                </a:solidFill>
              </a:defRPr>
            </a:lvl4pPr>
            <a:lvl5pPr marL="1440180" indent="0">
              <a:buNone/>
              <a:defRPr sz="1103">
                <a:solidFill>
                  <a:schemeClr val="tx1">
                    <a:tint val="75000"/>
                  </a:schemeClr>
                </a:solidFill>
              </a:defRPr>
            </a:lvl5pPr>
            <a:lvl6pPr marL="1800225" indent="0">
              <a:buNone/>
              <a:defRPr sz="1103">
                <a:solidFill>
                  <a:schemeClr val="tx1">
                    <a:tint val="75000"/>
                  </a:schemeClr>
                </a:solidFill>
              </a:defRPr>
            </a:lvl6pPr>
            <a:lvl7pPr marL="2160270" indent="0">
              <a:buNone/>
              <a:defRPr sz="1103">
                <a:solidFill>
                  <a:schemeClr val="tx1">
                    <a:tint val="75000"/>
                  </a:schemeClr>
                </a:solidFill>
              </a:defRPr>
            </a:lvl7pPr>
            <a:lvl8pPr marL="2520315" indent="0">
              <a:buNone/>
              <a:defRPr sz="1103">
                <a:solidFill>
                  <a:schemeClr val="tx1">
                    <a:tint val="75000"/>
                  </a:schemeClr>
                </a:solidFill>
              </a:defRPr>
            </a:lvl8pPr>
            <a:lvl9pPr marL="2880360" indent="0">
              <a:buNone/>
              <a:defRPr sz="110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fld id="{8D7AFDD2-A458-4A20-A71A-0A37049286A5}" type="datetimeFigureOut">
              <a:rPr lang="ja-JP" altLang="en-US" smtClean="0"/>
              <a:pPr>
                <a:defRPr/>
              </a:pPr>
              <a:t>2017/11/12</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fld id="{0F959F06-07B6-4E0A-8390-154306640A99}" type="slidenum">
              <a:rPr lang="ja-JP" altLang="en-US" smtClean="0"/>
              <a:pPr/>
              <a:t>‹#›</a:t>
            </a:fld>
            <a:endParaRPr lang="ja-JP" altLang="en-US"/>
          </a:p>
        </p:txBody>
      </p:sp>
    </p:spTree>
    <p:extLst>
      <p:ext uri="{BB962C8B-B14F-4D97-AF65-F5344CB8AC3E}">
        <p14:creationId xmlns:p14="http://schemas.microsoft.com/office/powerpoint/2010/main" val="1266160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80060" y="880533"/>
            <a:ext cx="4998825" cy="1907822"/>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80060" y="3120851"/>
            <a:ext cx="2431886" cy="5605560"/>
          </a:xfrm>
        </p:spPr>
        <p:txBody>
          <a:bodyPr>
            <a:normAutofit/>
          </a:bodyPr>
          <a:lstStyle>
            <a:lvl1pPr>
              <a:defRPr sz="1418"/>
            </a:lvl1pPr>
            <a:lvl2pPr>
              <a:defRPr sz="1260"/>
            </a:lvl2pPr>
            <a:lvl3pPr>
              <a:defRPr sz="1103"/>
            </a:lvl3pPr>
            <a:lvl4pPr>
              <a:defRPr sz="945"/>
            </a:lvl4pPr>
            <a:lvl5pPr>
              <a:defRPr sz="945"/>
            </a:lvl5pPr>
            <a:lvl6pPr>
              <a:defRPr sz="945"/>
            </a:lvl6pPr>
            <a:lvl7pPr>
              <a:defRPr sz="945"/>
            </a:lvl7pPr>
            <a:lvl8pPr>
              <a:defRPr sz="945"/>
            </a:lvl8pPr>
            <a:lvl9pPr>
              <a:defRPr sz="94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046998" y="3120853"/>
            <a:ext cx="2431887" cy="5605561"/>
          </a:xfrm>
        </p:spPr>
        <p:txBody>
          <a:bodyPr>
            <a:normAutofit/>
          </a:bodyPr>
          <a:lstStyle>
            <a:lvl1pPr>
              <a:defRPr sz="1418"/>
            </a:lvl1pPr>
            <a:lvl2pPr>
              <a:defRPr sz="1260"/>
            </a:lvl2pPr>
            <a:lvl3pPr>
              <a:defRPr sz="1103"/>
            </a:lvl3pPr>
            <a:lvl4pPr>
              <a:defRPr sz="945"/>
            </a:lvl4pPr>
            <a:lvl5pPr>
              <a:defRPr sz="945"/>
            </a:lvl5pPr>
            <a:lvl6pPr>
              <a:defRPr sz="945"/>
            </a:lvl6pPr>
            <a:lvl7pPr>
              <a:defRPr sz="945"/>
            </a:lvl7pPr>
            <a:lvl8pPr>
              <a:defRPr sz="945"/>
            </a:lvl8pPr>
            <a:lvl9pPr>
              <a:defRPr sz="94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a:defRPr/>
            </a:pPr>
            <a:fld id="{6675E5DE-1621-404C-AC09-234833D9661C}" type="datetimeFigureOut">
              <a:rPr lang="ja-JP" altLang="en-US" smtClean="0"/>
              <a:pPr>
                <a:defRPr/>
              </a:pPr>
              <a:t>2017/11/12</a:t>
            </a:fld>
            <a:endParaRPr lang="ja-JP" altLang="en-US"/>
          </a:p>
        </p:txBody>
      </p:sp>
      <p:sp>
        <p:nvSpPr>
          <p:cNvPr id="6" name="Footer Placeholder 5"/>
          <p:cNvSpPr>
            <a:spLocks noGrp="1"/>
          </p:cNvSpPr>
          <p:nvPr>
            <p:ph type="ftr" sz="quarter" idx="11"/>
          </p:nvPr>
        </p:nvSpPr>
        <p:spPr/>
        <p:txBody>
          <a:bodyPr/>
          <a:lstStyle/>
          <a:p>
            <a:pPr>
              <a:defRPr/>
            </a:pPr>
            <a:endParaRPr lang="ja-JP" altLang="en-US"/>
          </a:p>
        </p:txBody>
      </p:sp>
      <p:sp>
        <p:nvSpPr>
          <p:cNvPr id="7" name="Slide Number Placeholder 6"/>
          <p:cNvSpPr>
            <a:spLocks noGrp="1"/>
          </p:cNvSpPr>
          <p:nvPr>
            <p:ph type="sldNum" sz="quarter" idx="12"/>
          </p:nvPr>
        </p:nvSpPr>
        <p:spPr/>
        <p:txBody>
          <a:bodyPr/>
          <a:lstStyle/>
          <a:p>
            <a:fld id="{AE097711-4A18-4B39-BF9E-8E05B4D34E94}" type="slidenum">
              <a:rPr lang="ja-JP" altLang="en-US" smtClean="0"/>
              <a:pPr/>
              <a:t>‹#›</a:t>
            </a:fld>
            <a:endParaRPr lang="ja-JP" altLang="en-US"/>
          </a:p>
        </p:txBody>
      </p:sp>
    </p:spTree>
    <p:extLst>
      <p:ext uri="{BB962C8B-B14F-4D97-AF65-F5344CB8AC3E}">
        <p14:creationId xmlns:p14="http://schemas.microsoft.com/office/powerpoint/2010/main" val="3172984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80060" y="880533"/>
            <a:ext cx="4998824" cy="1907822"/>
          </a:xfrm>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80059" y="3121420"/>
            <a:ext cx="2433904" cy="832378"/>
          </a:xfrm>
        </p:spPr>
        <p:txBody>
          <a:bodyPr anchor="b">
            <a:noAutofit/>
          </a:bodyPr>
          <a:lstStyle>
            <a:lvl1pPr marL="0" indent="0">
              <a:buNone/>
              <a:defRPr sz="1890" b="0"/>
            </a:lvl1pPr>
            <a:lvl2pPr marL="360045" indent="0">
              <a:buNone/>
              <a:defRPr sz="1575" b="1"/>
            </a:lvl2pPr>
            <a:lvl3pPr marL="720090" indent="0">
              <a:buNone/>
              <a:defRPr sz="1418" b="1"/>
            </a:lvl3pPr>
            <a:lvl4pPr marL="1080135" indent="0">
              <a:buNone/>
              <a:defRPr sz="1260" b="1"/>
            </a:lvl4pPr>
            <a:lvl5pPr marL="1440180" indent="0">
              <a:buNone/>
              <a:defRPr sz="1260" b="1"/>
            </a:lvl5pPr>
            <a:lvl6pPr marL="1800225" indent="0">
              <a:buNone/>
              <a:defRPr sz="1260" b="1"/>
            </a:lvl6pPr>
            <a:lvl7pPr marL="2160270" indent="0">
              <a:buNone/>
              <a:defRPr sz="1260" b="1"/>
            </a:lvl7pPr>
            <a:lvl8pPr marL="2520315" indent="0">
              <a:buNone/>
              <a:defRPr sz="1260" b="1"/>
            </a:lvl8pPr>
            <a:lvl9pPr marL="2880360" indent="0">
              <a:buNone/>
              <a:defRPr sz="1260" b="1"/>
            </a:lvl9pPr>
          </a:lstStyle>
          <a:p>
            <a:pPr lvl="0"/>
            <a:r>
              <a:rPr lang="ja-JP" altLang="en-US"/>
              <a:t>マスター テキストの書式設定</a:t>
            </a:r>
          </a:p>
        </p:txBody>
      </p:sp>
      <p:sp>
        <p:nvSpPr>
          <p:cNvPr id="4" name="Content Placeholder 3"/>
          <p:cNvSpPr>
            <a:spLocks noGrp="1"/>
          </p:cNvSpPr>
          <p:nvPr>
            <p:ph sz="half" idx="2"/>
          </p:nvPr>
        </p:nvSpPr>
        <p:spPr>
          <a:xfrm>
            <a:off x="480059" y="3953801"/>
            <a:ext cx="2433904" cy="4772613"/>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044979" y="3121420"/>
            <a:ext cx="2433904" cy="832378"/>
          </a:xfrm>
        </p:spPr>
        <p:txBody>
          <a:bodyPr anchor="b">
            <a:noAutofit/>
          </a:bodyPr>
          <a:lstStyle>
            <a:lvl1pPr marL="0" indent="0">
              <a:buNone/>
              <a:defRPr sz="1890" b="0"/>
            </a:lvl1pPr>
            <a:lvl2pPr marL="360045" indent="0">
              <a:buNone/>
              <a:defRPr sz="1575" b="1"/>
            </a:lvl2pPr>
            <a:lvl3pPr marL="720090" indent="0">
              <a:buNone/>
              <a:defRPr sz="1418" b="1"/>
            </a:lvl3pPr>
            <a:lvl4pPr marL="1080135" indent="0">
              <a:buNone/>
              <a:defRPr sz="1260" b="1"/>
            </a:lvl4pPr>
            <a:lvl5pPr marL="1440180" indent="0">
              <a:buNone/>
              <a:defRPr sz="1260" b="1"/>
            </a:lvl5pPr>
            <a:lvl6pPr marL="1800225" indent="0">
              <a:buNone/>
              <a:defRPr sz="1260" b="1"/>
            </a:lvl6pPr>
            <a:lvl7pPr marL="2160270" indent="0">
              <a:buNone/>
              <a:defRPr sz="1260" b="1"/>
            </a:lvl7pPr>
            <a:lvl8pPr marL="2520315" indent="0">
              <a:buNone/>
              <a:defRPr sz="1260" b="1"/>
            </a:lvl8pPr>
            <a:lvl9pPr marL="2880360" indent="0">
              <a:buNone/>
              <a:defRPr sz="1260" b="1"/>
            </a:lvl9pPr>
          </a:lstStyle>
          <a:p>
            <a:pPr lvl="0"/>
            <a:r>
              <a:rPr lang="ja-JP" altLang="en-US"/>
              <a:t>マスター テキストの書式設定</a:t>
            </a:r>
          </a:p>
        </p:txBody>
      </p:sp>
      <p:sp>
        <p:nvSpPr>
          <p:cNvPr id="6" name="Content Placeholder 5"/>
          <p:cNvSpPr>
            <a:spLocks noGrp="1"/>
          </p:cNvSpPr>
          <p:nvPr>
            <p:ph sz="quarter" idx="4"/>
          </p:nvPr>
        </p:nvSpPr>
        <p:spPr>
          <a:xfrm>
            <a:off x="3044979" y="3953801"/>
            <a:ext cx="2433904" cy="4772613"/>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a:defRPr/>
            </a:pPr>
            <a:fld id="{90A6FA39-C9AB-42A0-BA73-229496FFD23E}" type="datetimeFigureOut">
              <a:rPr lang="ja-JP" altLang="en-US" smtClean="0"/>
              <a:pPr>
                <a:defRPr/>
              </a:pPr>
              <a:t>2017/11/12</a:t>
            </a:fld>
            <a:endParaRPr lang="ja-JP" altLang="en-US"/>
          </a:p>
        </p:txBody>
      </p:sp>
      <p:sp>
        <p:nvSpPr>
          <p:cNvPr id="8" name="Footer Placeholder 7"/>
          <p:cNvSpPr>
            <a:spLocks noGrp="1"/>
          </p:cNvSpPr>
          <p:nvPr>
            <p:ph type="ftr" sz="quarter" idx="11"/>
          </p:nvPr>
        </p:nvSpPr>
        <p:spPr/>
        <p:txBody>
          <a:bodyPr/>
          <a:lstStyle/>
          <a:p>
            <a:pPr>
              <a:defRPr/>
            </a:pPr>
            <a:endParaRPr lang="ja-JP" altLang="en-US"/>
          </a:p>
        </p:txBody>
      </p:sp>
      <p:sp>
        <p:nvSpPr>
          <p:cNvPr id="9" name="Slide Number Placeholder 8"/>
          <p:cNvSpPr>
            <a:spLocks noGrp="1"/>
          </p:cNvSpPr>
          <p:nvPr>
            <p:ph type="sldNum" sz="quarter" idx="12"/>
          </p:nvPr>
        </p:nvSpPr>
        <p:spPr/>
        <p:txBody>
          <a:bodyPr/>
          <a:lstStyle/>
          <a:p>
            <a:fld id="{F2981B24-0D71-4B76-BDB2-3A48C872064C}" type="slidenum">
              <a:rPr lang="ja-JP" altLang="en-US" smtClean="0"/>
              <a:pPr/>
              <a:t>‹#›</a:t>
            </a:fld>
            <a:endParaRPr lang="ja-JP" altLang="en-US"/>
          </a:p>
        </p:txBody>
      </p:sp>
    </p:spTree>
    <p:extLst>
      <p:ext uri="{BB962C8B-B14F-4D97-AF65-F5344CB8AC3E}">
        <p14:creationId xmlns:p14="http://schemas.microsoft.com/office/powerpoint/2010/main" val="3846849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480059" y="880533"/>
            <a:ext cx="4998825" cy="1907822"/>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a:defRPr/>
            </a:pPr>
            <a:fld id="{A06F121D-A6DA-467A-9111-BA68384FCD7F}" type="datetimeFigureOut">
              <a:rPr lang="ja-JP" altLang="en-US" smtClean="0"/>
              <a:pPr>
                <a:defRPr/>
              </a:pPr>
              <a:t>2017/11/12</a:t>
            </a:fld>
            <a:endParaRPr lang="ja-JP" altLang="en-US"/>
          </a:p>
        </p:txBody>
      </p:sp>
      <p:sp>
        <p:nvSpPr>
          <p:cNvPr id="4" name="Footer Placeholder 3"/>
          <p:cNvSpPr>
            <a:spLocks noGrp="1"/>
          </p:cNvSpPr>
          <p:nvPr>
            <p:ph type="ftr" sz="quarter" idx="11"/>
          </p:nvPr>
        </p:nvSpPr>
        <p:spPr/>
        <p:txBody>
          <a:bodyPr/>
          <a:lstStyle/>
          <a:p>
            <a:pPr>
              <a:defRPr/>
            </a:pPr>
            <a:endParaRPr lang="ja-JP" altLang="en-US"/>
          </a:p>
        </p:txBody>
      </p:sp>
      <p:sp>
        <p:nvSpPr>
          <p:cNvPr id="5" name="Slide Number Placeholder 4"/>
          <p:cNvSpPr>
            <a:spLocks noGrp="1"/>
          </p:cNvSpPr>
          <p:nvPr>
            <p:ph type="sldNum" sz="quarter" idx="12"/>
          </p:nvPr>
        </p:nvSpPr>
        <p:spPr/>
        <p:txBody>
          <a:bodyPr/>
          <a:lstStyle/>
          <a:p>
            <a:fld id="{69979054-F23C-472D-855A-F47A2239825F}" type="slidenum">
              <a:rPr lang="ja-JP" altLang="en-US" smtClean="0"/>
              <a:pPr/>
              <a:t>‹#›</a:t>
            </a:fld>
            <a:endParaRPr lang="ja-JP" altLang="en-US"/>
          </a:p>
        </p:txBody>
      </p:sp>
    </p:spTree>
    <p:extLst>
      <p:ext uri="{BB962C8B-B14F-4D97-AF65-F5344CB8AC3E}">
        <p14:creationId xmlns:p14="http://schemas.microsoft.com/office/powerpoint/2010/main" val="2284400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B54C82C-0104-4761-BCD9-168BDE12E7E1}" type="datetimeFigureOut">
              <a:rPr lang="ja-JP" altLang="en-US" smtClean="0"/>
              <a:pPr>
                <a:defRPr/>
              </a:pPr>
              <a:t>2017/11/12</a:t>
            </a:fld>
            <a:endParaRPr lang="ja-JP" altLang="en-US"/>
          </a:p>
        </p:txBody>
      </p:sp>
      <p:sp>
        <p:nvSpPr>
          <p:cNvPr id="3" name="Footer Placeholder 2"/>
          <p:cNvSpPr>
            <a:spLocks noGrp="1"/>
          </p:cNvSpPr>
          <p:nvPr>
            <p:ph type="ftr" sz="quarter" idx="11"/>
          </p:nvPr>
        </p:nvSpPr>
        <p:spPr/>
        <p:txBody>
          <a:bodyPr/>
          <a:lstStyle/>
          <a:p>
            <a:pPr>
              <a:defRPr/>
            </a:pPr>
            <a:endParaRPr lang="ja-JP" altLang="en-US"/>
          </a:p>
        </p:txBody>
      </p:sp>
      <p:sp>
        <p:nvSpPr>
          <p:cNvPr id="4" name="Slide Number Placeholder 3"/>
          <p:cNvSpPr>
            <a:spLocks noGrp="1"/>
          </p:cNvSpPr>
          <p:nvPr>
            <p:ph type="sldNum" sz="quarter" idx="12"/>
          </p:nvPr>
        </p:nvSpPr>
        <p:spPr/>
        <p:txBody>
          <a:bodyPr/>
          <a:lstStyle/>
          <a:p>
            <a:fld id="{C57301DA-4AD9-4383-8BEF-2D3B4FE22FE1}" type="slidenum">
              <a:rPr lang="ja-JP" altLang="en-US" smtClean="0"/>
              <a:pPr/>
              <a:t>‹#›</a:t>
            </a:fld>
            <a:endParaRPr lang="ja-JP" altLang="en-US"/>
          </a:p>
        </p:txBody>
      </p:sp>
    </p:spTree>
    <p:extLst>
      <p:ext uri="{BB962C8B-B14F-4D97-AF65-F5344CB8AC3E}">
        <p14:creationId xmlns:p14="http://schemas.microsoft.com/office/powerpoint/2010/main" val="3444688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80059" y="2164650"/>
            <a:ext cx="2197268" cy="1846673"/>
          </a:xfrm>
        </p:spPr>
        <p:txBody>
          <a:bodyPr anchor="b">
            <a:normAutofit/>
          </a:bodyPr>
          <a:lstStyle>
            <a:lvl1pPr>
              <a:defRPr sz="1575"/>
            </a:lvl1pPr>
          </a:lstStyle>
          <a:p>
            <a:r>
              <a:rPr lang="ja-JP" altLang="en-US"/>
              <a:t>マスター タイトルの書式設定</a:t>
            </a:r>
            <a:endParaRPr lang="en-US" dirty="0"/>
          </a:p>
        </p:txBody>
      </p:sp>
      <p:sp>
        <p:nvSpPr>
          <p:cNvPr id="3" name="Content Placeholder 2"/>
          <p:cNvSpPr>
            <a:spLocks noGrp="1"/>
          </p:cNvSpPr>
          <p:nvPr>
            <p:ph idx="1"/>
          </p:nvPr>
        </p:nvSpPr>
        <p:spPr>
          <a:xfrm>
            <a:off x="2812380" y="743781"/>
            <a:ext cx="2666504" cy="7982631"/>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80059" y="4011323"/>
            <a:ext cx="2197268" cy="3733093"/>
          </a:xfrm>
        </p:spPr>
        <p:txBody>
          <a:bodyPr>
            <a:normAutofit/>
          </a:bodyPr>
          <a:lstStyle>
            <a:lvl1pPr marL="0" indent="0">
              <a:buNone/>
              <a:defRPr sz="1103"/>
            </a:lvl1pPr>
            <a:lvl2pPr marL="270034" indent="0">
              <a:buNone/>
              <a:defRPr sz="827"/>
            </a:lvl2pPr>
            <a:lvl3pPr marL="540068" indent="0">
              <a:buNone/>
              <a:defRPr sz="709"/>
            </a:lvl3pPr>
            <a:lvl4pPr marL="810101" indent="0">
              <a:buNone/>
              <a:defRPr sz="591"/>
            </a:lvl4pPr>
            <a:lvl5pPr marL="1080135" indent="0">
              <a:buNone/>
              <a:defRPr sz="591"/>
            </a:lvl5pPr>
            <a:lvl6pPr marL="1350169" indent="0">
              <a:buNone/>
              <a:defRPr sz="591"/>
            </a:lvl6pPr>
            <a:lvl7pPr marL="1620203" indent="0">
              <a:buNone/>
              <a:defRPr sz="591"/>
            </a:lvl7pPr>
            <a:lvl8pPr marL="1890236" indent="0">
              <a:buNone/>
              <a:defRPr sz="591"/>
            </a:lvl8pPr>
            <a:lvl9pPr marL="2160270" indent="0">
              <a:buNone/>
              <a:defRPr sz="591"/>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fld id="{C6437648-6577-4968-8DE7-5EBF5FD65B5B}" type="datetimeFigureOut">
              <a:rPr lang="ja-JP" altLang="en-US" smtClean="0"/>
              <a:pPr>
                <a:defRPr/>
              </a:pPr>
              <a:t>2017/11/12</a:t>
            </a:fld>
            <a:endParaRPr lang="ja-JP" altLang="en-US"/>
          </a:p>
        </p:txBody>
      </p:sp>
      <p:sp>
        <p:nvSpPr>
          <p:cNvPr id="6" name="Footer Placeholder 5"/>
          <p:cNvSpPr>
            <a:spLocks noGrp="1"/>
          </p:cNvSpPr>
          <p:nvPr>
            <p:ph type="ftr" sz="quarter" idx="11"/>
          </p:nvPr>
        </p:nvSpPr>
        <p:spPr/>
        <p:txBody>
          <a:bodyPr/>
          <a:lstStyle/>
          <a:p>
            <a:pPr>
              <a:defRPr/>
            </a:pPr>
            <a:endParaRPr lang="ja-JP" altLang="en-US"/>
          </a:p>
        </p:txBody>
      </p:sp>
      <p:sp>
        <p:nvSpPr>
          <p:cNvPr id="7" name="Slide Number Placeholder 6"/>
          <p:cNvSpPr>
            <a:spLocks noGrp="1"/>
          </p:cNvSpPr>
          <p:nvPr>
            <p:ph type="sldNum" sz="quarter" idx="12"/>
          </p:nvPr>
        </p:nvSpPr>
        <p:spPr/>
        <p:txBody>
          <a:bodyPr/>
          <a:lstStyle/>
          <a:p>
            <a:fld id="{AB0E23F0-A7D2-46BF-AF63-92D4939A892E}" type="slidenum">
              <a:rPr lang="ja-JP" altLang="en-US" smtClean="0"/>
              <a:pPr/>
              <a:t>‹#›</a:t>
            </a:fld>
            <a:endParaRPr lang="ja-JP" altLang="en-US"/>
          </a:p>
        </p:txBody>
      </p:sp>
    </p:spTree>
    <p:extLst>
      <p:ext uri="{BB962C8B-B14F-4D97-AF65-F5344CB8AC3E}">
        <p14:creationId xmlns:p14="http://schemas.microsoft.com/office/powerpoint/2010/main" val="2925955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80059" y="6934200"/>
            <a:ext cx="4998825" cy="818622"/>
          </a:xfrm>
        </p:spPr>
        <p:txBody>
          <a:bodyPr anchor="b">
            <a:normAutofit/>
          </a:bodyPr>
          <a:lstStyle>
            <a:lvl1pPr algn="l">
              <a:defRPr sz="189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80059" y="880533"/>
            <a:ext cx="4998825" cy="5554926"/>
          </a:xfrm>
        </p:spPr>
        <p:txBody>
          <a:bodyPr anchor="t">
            <a:normAutofit/>
          </a:bodyPr>
          <a:lstStyle>
            <a:lvl1pPr marL="0" indent="0" algn="ctr">
              <a:buNone/>
              <a:defRPr sz="1260"/>
            </a:lvl1pPr>
            <a:lvl2pPr marL="360045" indent="0">
              <a:buNone/>
              <a:defRPr sz="1260"/>
            </a:lvl2pPr>
            <a:lvl3pPr marL="720090" indent="0">
              <a:buNone/>
              <a:defRPr sz="1260"/>
            </a:lvl3pPr>
            <a:lvl4pPr marL="1080135" indent="0">
              <a:buNone/>
              <a:defRPr sz="1260"/>
            </a:lvl4pPr>
            <a:lvl5pPr marL="1440180" indent="0">
              <a:buNone/>
              <a:defRPr sz="1260"/>
            </a:lvl5pPr>
            <a:lvl6pPr marL="1800225" indent="0">
              <a:buNone/>
              <a:defRPr sz="1260"/>
            </a:lvl6pPr>
            <a:lvl7pPr marL="2160270" indent="0">
              <a:buNone/>
              <a:defRPr sz="1260"/>
            </a:lvl7pPr>
            <a:lvl8pPr marL="2520315" indent="0">
              <a:buNone/>
              <a:defRPr sz="1260"/>
            </a:lvl8pPr>
            <a:lvl9pPr marL="2880360" indent="0">
              <a:buNone/>
              <a:defRPr sz="126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80059" y="7752822"/>
            <a:ext cx="4998825" cy="973590"/>
          </a:xfrm>
        </p:spPr>
        <p:txBody>
          <a:bodyPr>
            <a:normAutofit/>
          </a:bodyPr>
          <a:lstStyle>
            <a:lvl1pPr marL="0" indent="0">
              <a:buNone/>
              <a:defRPr sz="945"/>
            </a:lvl1pPr>
            <a:lvl2pPr marL="360045" indent="0">
              <a:buNone/>
              <a:defRPr sz="945"/>
            </a:lvl2pPr>
            <a:lvl3pPr marL="720090" indent="0">
              <a:buNone/>
              <a:defRPr sz="788"/>
            </a:lvl3pPr>
            <a:lvl4pPr marL="1080135" indent="0">
              <a:buNone/>
              <a:defRPr sz="709"/>
            </a:lvl4pPr>
            <a:lvl5pPr marL="1440180" indent="0">
              <a:buNone/>
              <a:defRPr sz="709"/>
            </a:lvl5pPr>
            <a:lvl6pPr marL="1800225" indent="0">
              <a:buNone/>
              <a:defRPr sz="709"/>
            </a:lvl6pPr>
            <a:lvl7pPr marL="2160270" indent="0">
              <a:buNone/>
              <a:defRPr sz="709"/>
            </a:lvl7pPr>
            <a:lvl8pPr marL="2520315" indent="0">
              <a:buNone/>
              <a:defRPr sz="709"/>
            </a:lvl8pPr>
            <a:lvl9pPr marL="2880360" indent="0">
              <a:buNone/>
              <a:defRPr sz="70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fld id="{95E5DF08-3E21-4588-9AC8-73232E4F04ED}" type="datetimeFigureOut">
              <a:rPr lang="ja-JP" altLang="en-US" smtClean="0"/>
              <a:pPr>
                <a:defRPr/>
              </a:pPr>
              <a:t>2017/11/12</a:t>
            </a:fld>
            <a:endParaRPr lang="ja-JP" altLang="en-US"/>
          </a:p>
        </p:txBody>
      </p:sp>
      <p:sp>
        <p:nvSpPr>
          <p:cNvPr id="6" name="Footer Placeholder 5"/>
          <p:cNvSpPr>
            <a:spLocks noGrp="1"/>
          </p:cNvSpPr>
          <p:nvPr>
            <p:ph type="ftr" sz="quarter" idx="11"/>
          </p:nvPr>
        </p:nvSpPr>
        <p:spPr/>
        <p:txBody>
          <a:bodyPr/>
          <a:lstStyle/>
          <a:p>
            <a:pPr>
              <a:defRPr/>
            </a:pPr>
            <a:endParaRPr lang="ja-JP" altLang="en-US"/>
          </a:p>
        </p:txBody>
      </p:sp>
      <p:sp>
        <p:nvSpPr>
          <p:cNvPr id="7" name="Slide Number Placeholder 6"/>
          <p:cNvSpPr>
            <a:spLocks noGrp="1"/>
          </p:cNvSpPr>
          <p:nvPr>
            <p:ph type="sldNum" sz="quarter" idx="12"/>
          </p:nvPr>
        </p:nvSpPr>
        <p:spPr/>
        <p:txBody>
          <a:bodyPr/>
          <a:lstStyle/>
          <a:p>
            <a:fld id="{AB473389-C40D-4069-97BF-77BBD0C315D7}" type="slidenum">
              <a:rPr lang="ja-JP" altLang="en-US" smtClean="0"/>
              <a:pPr/>
              <a:t>‹#›</a:t>
            </a:fld>
            <a:endParaRPr lang="ja-JP" altLang="en-US"/>
          </a:p>
        </p:txBody>
      </p:sp>
    </p:spTree>
    <p:extLst>
      <p:ext uri="{BB962C8B-B14F-4D97-AF65-F5344CB8AC3E}">
        <p14:creationId xmlns:p14="http://schemas.microsoft.com/office/powerpoint/2010/main" val="1316799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6667" y="-12231"/>
            <a:ext cx="7221221" cy="9930462"/>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480060" y="880533"/>
            <a:ext cx="4998824" cy="1907822"/>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80059" y="3120853"/>
            <a:ext cx="4998825" cy="5605561"/>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256641" y="8726414"/>
            <a:ext cx="538754" cy="527403"/>
          </a:xfrm>
          <a:prstGeom prst="rect">
            <a:avLst/>
          </a:prstGeom>
        </p:spPr>
        <p:txBody>
          <a:bodyPr vert="horz" lIns="91440" tIns="45720" rIns="91440" bIns="45720" rtlCol="0" anchor="ctr"/>
          <a:lstStyle>
            <a:lvl1pPr algn="r">
              <a:defRPr sz="709">
                <a:solidFill>
                  <a:schemeClr val="tx1">
                    <a:tint val="75000"/>
                  </a:schemeClr>
                </a:solidFill>
              </a:defRPr>
            </a:lvl1pPr>
          </a:lstStyle>
          <a:p>
            <a:pPr>
              <a:defRPr/>
            </a:pPr>
            <a:fld id="{7AB676E2-074D-48C6-873A-A10030CFA856}" type="datetimeFigureOut">
              <a:rPr lang="ja-JP" altLang="en-US" smtClean="0"/>
              <a:pPr>
                <a:defRPr/>
              </a:pPr>
              <a:t>2017/11/12</a:t>
            </a:fld>
            <a:endParaRPr lang="ja-JP" altLang="en-US"/>
          </a:p>
        </p:txBody>
      </p:sp>
      <p:sp>
        <p:nvSpPr>
          <p:cNvPr id="5" name="Footer Placeholder 4"/>
          <p:cNvSpPr>
            <a:spLocks noGrp="1"/>
          </p:cNvSpPr>
          <p:nvPr>
            <p:ph type="ftr" sz="quarter" idx="3"/>
          </p:nvPr>
        </p:nvSpPr>
        <p:spPr>
          <a:xfrm>
            <a:off x="480060" y="8726414"/>
            <a:ext cx="3640591" cy="527403"/>
          </a:xfrm>
          <a:prstGeom prst="rect">
            <a:avLst/>
          </a:prstGeom>
        </p:spPr>
        <p:txBody>
          <a:bodyPr vert="horz" lIns="91440" tIns="45720" rIns="91440" bIns="45720" rtlCol="0" anchor="ctr"/>
          <a:lstStyle>
            <a:lvl1pPr algn="l">
              <a:defRPr sz="709">
                <a:solidFill>
                  <a:schemeClr val="tx1">
                    <a:tint val="75000"/>
                  </a:schemeClr>
                </a:solidFill>
              </a:defRPr>
            </a:lvl1pPr>
          </a:lstStyle>
          <a:p>
            <a:pPr>
              <a:defRPr/>
            </a:pPr>
            <a:endParaRPr lang="ja-JP" altLang="en-US"/>
          </a:p>
        </p:txBody>
      </p:sp>
      <p:sp>
        <p:nvSpPr>
          <p:cNvPr id="6" name="Slide Number Placeholder 5"/>
          <p:cNvSpPr>
            <a:spLocks noGrp="1"/>
          </p:cNvSpPr>
          <p:nvPr>
            <p:ph type="sldNum" sz="quarter" idx="4"/>
          </p:nvPr>
        </p:nvSpPr>
        <p:spPr>
          <a:xfrm>
            <a:off x="5075183" y="8726414"/>
            <a:ext cx="403702" cy="527403"/>
          </a:xfrm>
          <a:prstGeom prst="rect">
            <a:avLst/>
          </a:prstGeom>
        </p:spPr>
        <p:txBody>
          <a:bodyPr vert="horz" lIns="91440" tIns="45720" rIns="91440" bIns="45720" rtlCol="0" anchor="ctr"/>
          <a:lstStyle>
            <a:lvl1pPr algn="r">
              <a:defRPr sz="709">
                <a:solidFill>
                  <a:schemeClr val="accent1"/>
                </a:solidFill>
              </a:defRPr>
            </a:lvl1pPr>
          </a:lstStyle>
          <a:p>
            <a:fld id="{12F0E84A-98D9-4BB1-8D3D-B06106973689}" type="slidenum">
              <a:rPr lang="ja-JP" altLang="en-US" smtClean="0"/>
              <a:pPr/>
              <a:t>‹#›</a:t>
            </a:fld>
            <a:endParaRPr lang="ja-JP" altLang="en-US"/>
          </a:p>
        </p:txBody>
      </p:sp>
    </p:spTree>
    <p:extLst>
      <p:ext uri="{BB962C8B-B14F-4D97-AF65-F5344CB8AC3E}">
        <p14:creationId xmlns:p14="http://schemas.microsoft.com/office/powerpoint/2010/main" val="16507277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360045" rtl="0" eaLnBrk="1" latinLnBrk="0" hangingPunct="1">
        <a:spcBef>
          <a:spcPct val="0"/>
        </a:spcBef>
        <a:buNone/>
        <a:defRPr kumimoji="1" sz="2835"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70034" indent="-270034" algn="l" defTabSz="360045" rtl="0" eaLnBrk="1" latinLnBrk="0" hangingPunct="1">
        <a:spcBef>
          <a:spcPts val="788"/>
        </a:spcBef>
        <a:spcAft>
          <a:spcPts val="0"/>
        </a:spcAft>
        <a:buClr>
          <a:schemeClr val="accent1"/>
        </a:buClr>
        <a:buSzPct val="80000"/>
        <a:buFont typeface="Wingdings 3" charset="2"/>
        <a:buChar char=""/>
        <a:defRPr kumimoji="1" sz="1418" kern="1200">
          <a:solidFill>
            <a:schemeClr val="tx1">
              <a:lumMod val="75000"/>
              <a:lumOff val="25000"/>
            </a:schemeClr>
          </a:solidFill>
          <a:latin typeface="+mn-lt"/>
          <a:ea typeface="+mn-ea"/>
          <a:cs typeface="+mn-cs"/>
        </a:defRPr>
      </a:lvl1pPr>
      <a:lvl2pPr marL="585073" indent="-225028" algn="l" defTabSz="360045" rtl="0" eaLnBrk="1" latinLnBrk="0" hangingPunct="1">
        <a:spcBef>
          <a:spcPts val="788"/>
        </a:spcBef>
        <a:spcAft>
          <a:spcPts val="0"/>
        </a:spcAft>
        <a:buClr>
          <a:schemeClr val="accent1"/>
        </a:buClr>
        <a:buSzPct val="80000"/>
        <a:buFont typeface="Wingdings 3" charset="2"/>
        <a:buChar char=""/>
        <a:defRPr kumimoji="1" sz="1260" kern="1200">
          <a:solidFill>
            <a:schemeClr val="tx1">
              <a:lumMod val="75000"/>
              <a:lumOff val="25000"/>
            </a:schemeClr>
          </a:solidFill>
          <a:latin typeface="+mn-lt"/>
          <a:ea typeface="+mn-ea"/>
          <a:cs typeface="+mn-cs"/>
        </a:defRPr>
      </a:lvl2pPr>
      <a:lvl3pPr marL="900113" indent="-180023" algn="l" defTabSz="360045" rtl="0" eaLnBrk="1" latinLnBrk="0" hangingPunct="1">
        <a:spcBef>
          <a:spcPts val="788"/>
        </a:spcBef>
        <a:spcAft>
          <a:spcPts val="0"/>
        </a:spcAft>
        <a:buClr>
          <a:schemeClr val="accent1"/>
        </a:buClr>
        <a:buSzPct val="80000"/>
        <a:buFont typeface="Wingdings 3" charset="2"/>
        <a:buChar char=""/>
        <a:defRPr kumimoji="1" sz="1103" kern="1200">
          <a:solidFill>
            <a:schemeClr val="tx1">
              <a:lumMod val="75000"/>
              <a:lumOff val="25000"/>
            </a:schemeClr>
          </a:solidFill>
          <a:latin typeface="+mn-lt"/>
          <a:ea typeface="+mn-ea"/>
          <a:cs typeface="+mn-cs"/>
        </a:defRPr>
      </a:lvl3pPr>
      <a:lvl4pPr marL="1260158"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4pPr>
      <a:lvl5pPr marL="1620203"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5pPr>
      <a:lvl6pPr marL="1980248"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6pPr>
      <a:lvl7pPr marL="2340293"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7pPr>
      <a:lvl8pPr marL="2700338"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8pPr>
      <a:lvl9pPr marL="3060383"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9pPr>
    </p:bodyStyle>
    <p:otherStyle>
      <a:defPPr>
        <a:defRPr lang="en-US"/>
      </a:defPPr>
      <a:lvl1pPr marL="0" algn="l" defTabSz="360045" rtl="0" eaLnBrk="1" latinLnBrk="0" hangingPunct="1">
        <a:defRPr kumimoji="1" sz="1418" kern="1200">
          <a:solidFill>
            <a:schemeClr val="tx1"/>
          </a:solidFill>
          <a:latin typeface="+mn-lt"/>
          <a:ea typeface="+mn-ea"/>
          <a:cs typeface="+mn-cs"/>
        </a:defRPr>
      </a:lvl1pPr>
      <a:lvl2pPr marL="360045" algn="l" defTabSz="360045" rtl="0" eaLnBrk="1" latinLnBrk="0" hangingPunct="1">
        <a:defRPr kumimoji="1" sz="1418" kern="1200">
          <a:solidFill>
            <a:schemeClr val="tx1"/>
          </a:solidFill>
          <a:latin typeface="+mn-lt"/>
          <a:ea typeface="+mn-ea"/>
          <a:cs typeface="+mn-cs"/>
        </a:defRPr>
      </a:lvl2pPr>
      <a:lvl3pPr marL="720090" algn="l" defTabSz="360045" rtl="0" eaLnBrk="1" latinLnBrk="0" hangingPunct="1">
        <a:defRPr kumimoji="1" sz="1418" kern="1200">
          <a:solidFill>
            <a:schemeClr val="tx1"/>
          </a:solidFill>
          <a:latin typeface="+mn-lt"/>
          <a:ea typeface="+mn-ea"/>
          <a:cs typeface="+mn-cs"/>
        </a:defRPr>
      </a:lvl3pPr>
      <a:lvl4pPr marL="1080135" algn="l" defTabSz="360045" rtl="0" eaLnBrk="1" latinLnBrk="0" hangingPunct="1">
        <a:defRPr kumimoji="1" sz="1418" kern="1200">
          <a:solidFill>
            <a:schemeClr val="tx1"/>
          </a:solidFill>
          <a:latin typeface="+mn-lt"/>
          <a:ea typeface="+mn-ea"/>
          <a:cs typeface="+mn-cs"/>
        </a:defRPr>
      </a:lvl4pPr>
      <a:lvl5pPr marL="1440180" algn="l" defTabSz="360045" rtl="0" eaLnBrk="1" latinLnBrk="0" hangingPunct="1">
        <a:defRPr kumimoji="1" sz="1418" kern="1200">
          <a:solidFill>
            <a:schemeClr val="tx1"/>
          </a:solidFill>
          <a:latin typeface="+mn-lt"/>
          <a:ea typeface="+mn-ea"/>
          <a:cs typeface="+mn-cs"/>
        </a:defRPr>
      </a:lvl5pPr>
      <a:lvl6pPr marL="1800225" algn="l" defTabSz="360045" rtl="0" eaLnBrk="1" latinLnBrk="0" hangingPunct="1">
        <a:defRPr kumimoji="1" sz="1418" kern="1200">
          <a:solidFill>
            <a:schemeClr val="tx1"/>
          </a:solidFill>
          <a:latin typeface="+mn-lt"/>
          <a:ea typeface="+mn-ea"/>
          <a:cs typeface="+mn-cs"/>
        </a:defRPr>
      </a:lvl6pPr>
      <a:lvl7pPr marL="2160270" algn="l" defTabSz="360045" rtl="0" eaLnBrk="1" latinLnBrk="0" hangingPunct="1">
        <a:defRPr kumimoji="1" sz="1418" kern="1200">
          <a:solidFill>
            <a:schemeClr val="tx1"/>
          </a:solidFill>
          <a:latin typeface="+mn-lt"/>
          <a:ea typeface="+mn-ea"/>
          <a:cs typeface="+mn-cs"/>
        </a:defRPr>
      </a:lvl7pPr>
      <a:lvl8pPr marL="2520315" algn="l" defTabSz="360045" rtl="0" eaLnBrk="1" latinLnBrk="0" hangingPunct="1">
        <a:defRPr kumimoji="1" sz="1418" kern="1200">
          <a:solidFill>
            <a:schemeClr val="tx1"/>
          </a:solidFill>
          <a:latin typeface="+mn-lt"/>
          <a:ea typeface="+mn-ea"/>
          <a:cs typeface="+mn-cs"/>
        </a:defRPr>
      </a:lvl8pPr>
      <a:lvl9pPr marL="2880360" algn="l" defTabSz="360045" rtl="0" eaLnBrk="1" latinLnBrk="0" hangingPunct="1">
        <a:defRPr kumimoji="1" sz="14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13" Type="http://schemas.microsoft.com/office/2007/relationships/hdphoto" Target="../media/hdphoto20.wdp"/><Relationship Id="rId18" Type="http://schemas.microsoft.com/office/2007/relationships/hdphoto" Target="../media/hdphoto21.wdp"/><Relationship Id="rId3" Type="http://schemas.microsoft.com/office/2007/relationships/hdphoto" Target="../media/hdphoto15.wdp"/><Relationship Id="rId7" Type="http://schemas.microsoft.com/office/2007/relationships/hdphoto" Target="../media/hdphoto17.wdp"/><Relationship Id="rId12" Type="http://schemas.openxmlformats.org/officeDocument/2006/relationships/image" Target="../media/image35.png"/><Relationship Id="rId17" Type="http://schemas.openxmlformats.org/officeDocument/2006/relationships/image" Target="../media/image39.png"/><Relationship Id="rId2" Type="http://schemas.openxmlformats.org/officeDocument/2006/relationships/image" Target="../media/image30.png"/><Relationship Id="rId16"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32.png"/><Relationship Id="rId11" Type="http://schemas.microsoft.com/office/2007/relationships/hdphoto" Target="../media/hdphoto19.wdp"/><Relationship Id="rId5" Type="http://schemas.microsoft.com/office/2007/relationships/hdphoto" Target="../media/hdphoto16.wdp"/><Relationship Id="rId15" Type="http://schemas.openxmlformats.org/officeDocument/2006/relationships/image" Target="../media/image37.jpeg"/><Relationship Id="rId10" Type="http://schemas.openxmlformats.org/officeDocument/2006/relationships/image" Target="../media/image34.png"/><Relationship Id="rId4" Type="http://schemas.openxmlformats.org/officeDocument/2006/relationships/image" Target="../media/image31.png"/><Relationship Id="rId9" Type="http://schemas.microsoft.com/office/2007/relationships/hdphoto" Target="../media/hdphoto18.wdp"/><Relationship Id="rId14" Type="http://schemas.openxmlformats.org/officeDocument/2006/relationships/image" Target="../media/image3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microsoft.com/office/2007/relationships/hdphoto" Target="../media/hdphoto5.wdp"/><Relationship Id="rId18" Type="http://schemas.openxmlformats.org/officeDocument/2006/relationships/image" Target="../media/image16.jpeg"/><Relationship Id="rId3" Type="http://schemas.openxmlformats.org/officeDocument/2006/relationships/image" Target="../media/image7.jpeg"/><Relationship Id="rId21" Type="http://schemas.microsoft.com/office/2007/relationships/hdphoto" Target="../media/hdphoto8.wdp"/><Relationship Id="rId7" Type="http://schemas.microsoft.com/office/2007/relationships/hdphoto" Target="../media/hdphoto2.wdp"/><Relationship Id="rId12" Type="http://schemas.openxmlformats.org/officeDocument/2006/relationships/image" Target="../media/image13.png"/><Relationship Id="rId17" Type="http://schemas.microsoft.com/office/2007/relationships/hdphoto" Target="../media/hdphoto7.wdp"/><Relationship Id="rId2" Type="http://schemas.openxmlformats.org/officeDocument/2006/relationships/image" Target="../media/image6.jpeg"/><Relationship Id="rId16" Type="http://schemas.openxmlformats.org/officeDocument/2006/relationships/image" Target="../media/image15.png"/><Relationship Id="rId20"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10.png"/><Relationship Id="rId11" Type="http://schemas.microsoft.com/office/2007/relationships/hdphoto" Target="../media/hdphoto4.wdp"/><Relationship Id="rId5" Type="http://schemas.openxmlformats.org/officeDocument/2006/relationships/image" Target="../media/image9.jpeg"/><Relationship Id="rId15" Type="http://schemas.microsoft.com/office/2007/relationships/hdphoto" Target="../media/hdphoto6.wdp"/><Relationship Id="rId10" Type="http://schemas.openxmlformats.org/officeDocument/2006/relationships/image" Target="../media/image12.png"/><Relationship Id="rId19" Type="http://schemas.openxmlformats.org/officeDocument/2006/relationships/image" Target="../media/image17.jpeg"/><Relationship Id="rId4" Type="http://schemas.openxmlformats.org/officeDocument/2006/relationships/image" Target="../media/image8.jpeg"/><Relationship Id="rId9" Type="http://schemas.microsoft.com/office/2007/relationships/hdphoto" Target="../media/hdphoto3.wdp"/><Relationship Id="rId14" Type="http://schemas.openxmlformats.org/officeDocument/2006/relationships/image" Target="../media/image14.png"/><Relationship Id="rId22" Type="http://schemas.openxmlformats.org/officeDocument/2006/relationships/image" Target="../media/image19.jpe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1.jpeg"/><Relationship Id="rId7" Type="http://schemas.microsoft.com/office/2007/relationships/hdphoto" Target="../media/hdphoto10.wdp"/><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3.png"/><Relationship Id="rId11" Type="http://schemas.microsoft.com/office/2007/relationships/hdphoto" Target="../media/hdphoto12.wdp"/><Relationship Id="rId5" Type="http://schemas.microsoft.com/office/2007/relationships/hdphoto" Target="../media/hdphoto9.wdp"/><Relationship Id="rId10" Type="http://schemas.openxmlformats.org/officeDocument/2006/relationships/image" Target="../media/image25.png"/><Relationship Id="rId4" Type="http://schemas.openxmlformats.org/officeDocument/2006/relationships/image" Target="../media/image22.png"/><Relationship Id="rId9" Type="http://schemas.microsoft.com/office/2007/relationships/hdphoto" Target="../media/hdphoto11.wdp"/></Relationships>
</file>

<file path=ppt/slides/_rels/slide8.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8.jpeg"/><Relationship Id="rId5" Type="http://schemas.microsoft.com/office/2007/relationships/hdphoto" Target="../media/hdphoto14.wdp"/><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2DE1D7DE-F8FE-4FD5-84A4-121E77880E9B}"/>
              </a:ext>
            </a:extLst>
          </p:cNvPr>
          <p:cNvSpPr>
            <a:spLocks noGrp="1"/>
          </p:cNvSpPr>
          <p:nvPr>
            <p:ph type="title"/>
          </p:nvPr>
        </p:nvSpPr>
        <p:spPr>
          <a:xfrm>
            <a:off x="576251" y="435396"/>
            <a:ext cx="4968416" cy="1243757"/>
          </a:xfrm>
          <a:solidFill>
            <a:schemeClr val="bg1">
              <a:lumMod val="95000"/>
            </a:schemeClr>
          </a:solidFill>
        </p:spPr>
        <p:txBody>
          <a:bodyPr>
            <a:normAutofit/>
          </a:bodyPr>
          <a:lstStyle/>
          <a:p>
            <a:r>
              <a:rPr kumimoji="1" lang="ja-JP" altLang="en-US" sz="360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世界のパン</a:t>
            </a:r>
            <a:r>
              <a:rPr kumimoji="1" lang="en-US" altLang="ja-JP" dirty="0">
                <a:latin typeface="HG丸ｺﾞｼｯｸM-PRO" panose="020F0600000000000000" pitchFamily="50" charset="-128"/>
                <a:ea typeface="HG丸ｺﾞｼｯｸM-PRO" panose="020F0600000000000000" pitchFamily="50" charset="-128"/>
              </a:rPr>
              <a:t/>
            </a:r>
            <a:br>
              <a:rPr kumimoji="1" lang="en-US" altLang="ja-JP" dirty="0">
                <a:latin typeface="HG丸ｺﾞｼｯｸM-PRO" panose="020F0600000000000000" pitchFamily="50" charset="-128"/>
                <a:ea typeface="HG丸ｺﾞｼｯｸM-PRO" panose="020F0600000000000000" pitchFamily="50" charset="-128"/>
              </a:rPr>
            </a:br>
            <a:r>
              <a:rPr kumimoji="1" lang="ja-JP" altLang="en-US" sz="200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～歴史・気候・酵母＆発酵からのパン～</a:t>
            </a:r>
          </a:p>
        </p:txBody>
      </p:sp>
      <p:sp>
        <p:nvSpPr>
          <p:cNvPr id="3" name="コンテンツ プレースホルダー 2">
            <a:extLst>
              <a:ext uri="{FF2B5EF4-FFF2-40B4-BE49-F238E27FC236}">
                <a16:creationId xmlns:a16="http://schemas.microsoft.com/office/drawing/2014/main" xmlns="" id="{DED791B7-AB01-4B8C-949F-4E1E95F78E8C}"/>
              </a:ext>
            </a:extLst>
          </p:cNvPr>
          <p:cNvSpPr>
            <a:spLocks noGrp="1"/>
          </p:cNvSpPr>
          <p:nvPr>
            <p:ph idx="1"/>
          </p:nvPr>
        </p:nvSpPr>
        <p:spPr>
          <a:xfrm>
            <a:off x="360090" y="1856656"/>
            <a:ext cx="6696471" cy="6537325"/>
          </a:xfrm>
        </p:spPr>
        <p:txBody>
          <a:bodyPr/>
          <a:lstStyle/>
          <a:p>
            <a:pPr marL="0" indent="0">
              <a:buNone/>
            </a:pPr>
            <a:r>
              <a:rPr kumimoji="1" lang="ja-JP" altLang="en-US" sz="160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１．　パンの歴史概要</a:t>
            </a:r>
            <a:endParaRPr kumimoji="1" lang="en-US" altLang="ja-JP" sz="1600" dirty="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a:p>
            <a:pPr marL="0" indent="0">
              <a:buNone/>
            </a:pPr>
            <a:r>
              <a:rPr kumimoji="1" lang="ja-JP" altLang="en-US" sz="160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２．  小麦粉</a:t>
            </a:r>
            <a:r>
              <a:rPr kumimoji="1" lang="en-US" altLang="ja-JP" sz="160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&lt;</a:t>
            </a:r>
            <a:r>
              <a:rPr kumimoji="1" lang="ja-JP" altLang="en-US" sz="160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小麦粉生産国とパンの消費順位＞</a:t>
            </a:r>
            <a:endParaRPr kumimoji="1" lang="en-US" altLang="ja-JP" sz="1600" dirty="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a:p>
            <a:pPr marL="0" indent="0">
              <a:buNone/>
            </a:pPr>
            <a:r>
              <a:rPr kumimoji="1" lang="ja-JP" altLang="en-US" sz="160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３．</a:t>
            </a:r>
            <a:r>
              <a:rPr kumimoji="1" lang="en-US" altLang="ja-JP" sz="160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  </a:t>
            </a:r>
            <a:r>
              <a:rPr kumimoji="1" lang="ja-JP" altLang="en-US" sz="160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酵母について、発酵について、パンとは</a:t>
            </a:r>
            <a:endParaRPr kumimoji="1" lang="en-US" altLang="ja-JP" sz="1600" dirty="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a:p>
            <a:pPr marL="0" indent="0">
              <a:buNone/>
            </a:pPr>
            <a:r>
              <a:rPr kumimoji="1" lang="ja-JP" altLang="en-US" sz="160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４．　熱源</a:t>
            </a:r>
            <a:r>
              <a:rPr kumimoji="1" lang="en-US" altLang="ja-JP" sz="160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&lt;</a:t>
            </a:r>
            <a:r>
              <a:rPr kumimoji="1" lang="ja-JP" altLang="en-US" sz="160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オーブン・壺焼・天板・蒸し・揚げ</a:t>
            </a:r>
            <a:r>
              <a:rPr kumimoji="1" lang="en-US" altLang="ja-JP" sz="160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&gt;</a:t>
            </a:r>
          </a:p>
          <a:p>
            <a:pPr marL="0" indent="0">
              <a:buNone/>
            </a:pPr>
            <a:r>
              <a:rPr kumimoji="1" lang="ja-JP" altLang="en-US" sz="160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５．　国別の代表的なパン</a:t>
            </a:r>
            <a:endParaRPr kumimoji="1" lang="en-US" altLang="ja-JP" sz="1600" dirty="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a:p>
            <a:pPr marL="0" indent="0">
              <a:buNone/>
            </a:pPr>
            <a:r>
              <a:rPr kumimoji="1" lang="ja-JP" altLang="en-US" sz="160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６．　パンの流れ</a:t>
            </a:r>
            <a:endParaRPr kumimoji="1" lang="en-US" altLang="ja-JP" sz="1600" dirty="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a:p>
            <a:pPr marL="0" indent="0">
              <a:buNone/>
            </a:pPr>
            <a:r>
              <a:rPr kumimoji="1" lang="ja-JP" altLang="en-US" sz="160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     ①エジプ文明→②ギリシャ文明→③ローマ帝国→　　　　　　   </a:t>
            </a:r>
            <a:endParaRPr kumimoji="1" lang="en-US" altLang="ja-JP" sz="1600" dirty="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a:p>
            <a:pPr marL="0" indent="0">
              <a:buNone/>
            </a:pPr>
            <a:r>
              <a:rPr lang="en-US" altLang="ja-JP" sz="160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     </a:t>
            </a:r>
            <a:r>
              <a:rPr kumimoji="1" lang="ja-JP" altLang="en-US" sz="160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④中世国家主義→⑤大航海時代スペイン・ポルトガル→</a:t>
            </a:r>
            <a:endParaRPr kumimoji="1" lang="en-US" altLang="ja-JP" sz="1600" dirty="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a:p>
            <a:pPr marL="0" indent="0">
              <a:buNone/>
            </a:pPr>
            <a:r>
              <a:rPr lang="en-US" altLang="ja-JP" sz="160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     </a:t>
            </a:r>
            <a:r>
              <a:rPr kumimoji="1" lang="ja-JP" altLang="en-US" sz="160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⑥大英帝国→⑦アメリカ合衆国→⑧日本集約からアジアへ</a:t>
            </a:r>
            <a:endParaRPr kumimoji="1" lang="en-US" altLang="ja-JP" sz="1600" dirty="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a:p>
            <a:pPr marL="0" indent="0">
              <a:buNone/>
            </a:pPr>
            <a:r>
              <a:rPr kumimoji="1" lang="ja-JP" altLang="en-US" sz="160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７</a:t>
            </a:r>
            <a:r>
              <a:rPr kumimoji="1" lang="en-US" altLang="ja-JP" sz="160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a:t>
            </a:r>
            <a:r>
              <a:rPr kumimoji="1" lang="ja-JP" altLang="en-US" sz="160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　シルクロード・世界</a:t>
            </a:r>
            <a:r>
              <a:rPr kumimoji="1" lang="en-US" altLang="ja-JP" sz="160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6</a:t>
            </a:r>
            <a:r>
              <a:rPr kumimoji="1" lang="ja-JP" altLang="en-US" sz="160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大文明</a:t>
            </a:r>
            <a:endParaRPr kumimoji="1" lang="en-US" altLang="ja-JP" sz="1600" dirty="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a:p>
            <a:pPr marL="514350" indent="-514350">
              <a:buFont typeface="+mj-lt"/>
              <a:buAutoNum type="arabicPeriod"/>
            </a:pPr>
            <a:endParaRPr kumimoji="1" lang="en-US" altLang="ja-JP" sz="1600" dirty="0">
              <a:solidFill>
                <a:schemeClr val="tx1">
                  <a:lumMod val="95000"/>
                  <a:lumOff val="5000"/>
                </a:schemeClr>
              </a:solidFill>
              <a:latin typeface="AR P丸ゴシック体M" panose="020B0600010101010101" pitchFamily="50" charset="-128"/>
              <a:ea typeface="AR P丸ゴシック体M" panose="020B0600010101010101" pitchFamily="50" charset="-128"/>
            </a:endParaRPr>
          </a:p>
          <a:p>
            <a:pPr marL="514350" indent="-514350">
              <a:buFont typeface="+mj-lt"/>
              <a:buAutoNum type="arabicPeriod"/>
            </a:pPr>
            <a:endParaRPr kumimoji="1" lang="ja-JP" altLang="en-US" dirty="0"/>
          </a:p>
        </p:txBody>
      </p:sp>
    </p:spTree>
    <p:extLst>
      <p:ext uri="{BB962C8B-B14F-4D97-AF65-F5344CB8AC3E}">
        <p14:creationId xmlns:p14="http://schemas.microsoft.com/office/powerpoint/2010/main" val="559207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a:extLst>
              <a:ext uri="{FF2B5EF4-FFF2-40B4-BE49-F238E27FC236}">
                <a16:creationId xmlns:a16="http://schemas.microsoft.com/office/drawing/2014/main" xmlns="" id="{220D1CE1-7057-47FD-9FB3-C881827BE27B}"/>
              </a:ext>
            </a:extLst>
          </p:cNvPr>
          <p:cNvSpPr txBox="1">
            <a:spLocks/>
          </p:cNvSpPr>
          <p:nvPr/>
        </p:nvSpPr>
        <p:spPr>
          <a:xfrm>
            <a:off x="119336" y="351243"/>
            <a:ext cx="7056784" cy="899635"/>
          </a:xfrm>
          <a:prstGeom prst="rect">
            <a:avLst/>
          </a:prstGeom>
          <a:solidFill>
            <a:schemeClr val="bg1">
              <a:lumMod val="95000"/>
            </a:schemeClr>
          </a:solidFill>
        </p:spPr>
        <p:txBody>
          <a:bodyPr vert="horz" lIns="91440" tIns="45720" rIns="91440" bIns="45720" rtlCol="0" anchor="t">
            <a:normAutofit/>
          </a:bodyPr>
          <a:lstStyle>
            <a:lvl1pPr algn="l" defTabSz="360045" rtl="0" eaLnBrk="1" latinLnBrk="0" hangingPunct="1">
              <a:spcBef>
                <a:spcPct val="0"/>
              </a:spcBef>
              <a:buNone/>
              <a:defRPr kumimoji="1" sz="2835"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６－１．　パンの流れ</a:t>
            </a:r>
            <a:endParaRPr lang="en-US" altLang="ja-JP" sz="2400" dirty="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a:p>
            <a:r>
              <a:rPr lang="ja-JP" altLang="en-US" sz="180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     ①エジプ文明→②ギリシャ文明→③ローマ帝国→</a:t>
            </a:r>
            <a:r>
              <a:rPr lang="ja-JP" altLang="en-US" sz="150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欧州や中近東</a:t>
            </a:r>
            <a:r>
              <a:rPr lang="ja-JP" altLang="en-US" sz="180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　　　　　　　   </a:t>
            </a:r>
            <a:endParaRPr lang="en-US" altLang="ja-JP" sz="1800" dirty="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a:p>
            <a:endParaRPr lang="ja-JP" altLang="en-US" sz="2000" dirty="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p:txBody>
      </p:sp>
      <p:sp>
        <p:nvSpPr>
          <p:cNvPr id="4" name="コンテンツ プレースホルダー 2">
            <a:extLst>
              <a:ext uri="{FF2B5EF4-FFF2-40B4-BE49-F238E27FC236}">
                <a16:creationId xmlns:a16="http://schemas.microsoft.com/office/drawing/2014/main" xmlns="" id="{AFE1167F-2119-4E38-A05B-E651E6F29D62}"/>
              </a:ext>
            </a:extLst>
          </p:cNvPr>
          <p:cNvSpPr>
            <a:spLocks noGrp="1"/>
          </p:cNvSpPr>
          <p:nvPr>
            <p:ph idx="1"/>
          </p:nvPr>
        </p:nvSpPr>
        <p:spPr>
          <a:xfrm>
            <a:off x="216074" y="1640632"/>
            <a:ext cx="6768752" cy="2664296"/>
          </a:xfrm>
          <a:solidFill>
            <a:schemeClr val="bg1"/>
          </a:solidFill>
        </p:spPr>
        <p:txBody>
          <a:bodyPr>
            <a:normAutofit/>
          </a:bodyPr>
          <a:lstStyle/>
          <a:p>
            <a:pPr marL="0" indent="0">
              <a:buNone/>
            </a:pPr>
            <a:r>
              <a:rPr lang="ja-JP" altLang="en-US" sz="1200" dirty="0"/>
              <a:t>古代エジプトの方は　パンが好きでかなり食べていたようです。壁画に描かれているのをご覧になった方も多いと思います。蜂蜜や小麦粉などの素材も豊富でしたでしょうから、かなり出来は良かったかもしれません。</a:t>
            </a:r>
          </a:p>
          <a:p>
            <a:pPr marL="0" indent="0">
              <a:buNone/>
            </a:pPr>
            <a:r>
              <a:rPr lang="ja-JP" altLang="en-US" sz="1200" dirty="0"/>
              <a:t>地中海の島々経由で古代ギリシャへ、パン作りが伝えられ、ワインの製造も始まるとワイン酵母はパン種としても使われたでしょう。又</a:t>
            </a:r>
            <a:r>
              <a:rPr lang="ja-JP" altLang="en-US" sz="1200" dirty="0">
                <a:latin typeface="HG丸ｺﾞｼｯｸM-PRO" panose="020F0600000000000000" pitchFamily="50" charset="-128"/>
                <a:ea typeface="HG丸ｺﾞｼｯｸM-PRO" panose="020F0600000000000000" pitchFamily="50" charset="-128"/>
              </a:rPr>
              <a:t>バター、牛乳、果実などを加えたリッチなパンも作られたようです。</a:t>
            </a:r>
          </a:p>
          <a:p>
            <a:pPr marL="0" indent="0">
              <a:buNone/>
            </a:pPr>
            <a:r>
              <a:rPr lang="ja-JP" altLang="en-US" sz="1200" dirty="0">
                <a:latin typeface="HG丸ｺﾞｼｯｸM-PRO" panose="020F0600000000000000" pitchFamily="50" charset="-128"/>
                <a:ea typeface="HG丸ｺﾞｼｯｸM-PRO" panose="020F0600000000000000" pitchFamily="50" charset="-128"/>
              </a:rPr>
              <a:t>紀元前</a:t>
            </a:r>
            <a:r>
              <a:rPr lang="en-US" altLang="ja-JP" sz="1200" dirty="0">
                <a:latin typeface="HG丸ｺﾞｼｯｸM-PRO" panose="020F0600000000000000" pitchFamily="50" charset="-128"/>
                <a:ea typeface="HG丸ｺﾞｼｯｸM-PRO" panose="020F0600000000000000" pitchFamily="50" charset="-128"/>
              </a:rPr>
              <a:t>300</a:t>
            </a:r>
            <a:r>
              <a:rPr lang="ja-JP" altLang="en-US" sz="1200" dirty="0">
                <a:latin typeface="HG丸ｺﾞｼｯｸM-PRO" panose="020F0600000000000000" pitchFamily="50" charset="-128"/>
                <a:ea typeface="HG丸ｺﾞｼｯｸM-PRO" panose="020F0600000000000000" pitchFamily="50" charset="-128"/>
              </a:rPr>
              <a:t>年頃　共和制ローマで職人ギルドの結成があり　パンも日常化</a:t>
            </a:r>
          </a:p>
          <a:p>
            <a:pPr marL="0" indent="0">
              <a:buNone/>
            </a:pPr>
            <a:r>
              <a:rPr lang="ja-JP" altLang="en-US" sz="1200" dirty="0">
                <a:latin typeface="HG丸ｺﾞｼｯｸM-PRO" panose="020F0600000000000000" pitchFamily="50" charset="-128"/>
                <a:ea typeface="HG丸ｺﾞｼｯｸM-PRO" panose="020F0600000000000000" pitchFamily="50" charset="-128"/>
              </a:rPr>
              <a:t>紀元前</a:t>
            </a:r>
            <a:r>
              <a:rPr lang="en-US" altLang="ja-JP" sz="1200" dirty="0">
                <a:latin typeface="HG丸ｺﾞｼｯｸM-PRO" panose="020F0600000000000000" pitchFamily="50" charset="-128"/>
                <a:ea typeface="HG丸ｺﾞｼｯｸM-PRO" panose="020F0600000000000000" pitchFamily="50" charset="-128"/>
              </a:rPr>
              <a:t>100</a:t>
            </a:r>
            <a:r>
              <a:rPr lang="ja-JP" altLang="en-US" sz="1200" dirty="0">
                <a:latin typeface="HG丸ｺﾞｼｯｸM-PRO" panose="020F0600000000000000" pitchFamily="50" charset="-128"/>
                <a:ea typeface="HG丸ｺﾞｼｯｸM-PRO" panose="020F0600000000000000" pitchFamily="50" charset="-128"/>
              </a:rPr>
              <a:t>年頃共和制ローマからローマ帝国になると征服されていく地中海沿岸、イギリストルコ、北アフリカなどへの影響もあったのでは。</a:t>
            </a:r>
            <a:endParaRPr lang="ja-JP" altLang="en-US" sz="1200" dirty="0"/>
          </a:p>
          <a:p>
            <a:endParaRPr lang="ja-JP" altLang="en-US" sz="1200" dirty="0"/>
          </a:p>
        </p:txBody>
      </p:sp>
      <p:sp>
        <p:nvSpPr>
          <p:cNvPr id="7" name="タイトル 4">
            <a:extLst>
              <a:ext uri="{FF2B5EF4-FFF2-40B4-BE49-F238E27FC236}">
                <a16:creationId xmlns:a16="http://schemas.microsoft.com/office/drawing/2014/main" xmlns="" id="{D9A85E98-EEA3-4771-9280-1C2189CD8500}"/>
              </a:ext>
            </a:extLst>
          </p:cNvPr>
          <p:cNvSpPr>
            <a:spLocks noGrp="1"/>
          </p:cNvSpPr>
          <p:nvPr>
            <p:ph type="title"/>
          </p:nvPr>
        </p:nvSpPr>
        <p:spPr>
          <a:xfrm>
            <a:off x="648122" y="4719822"/>
            <a:ext cx="4998824" cy="1907822"/>
          </a:xfrm>
        </p:spPr>
        <p:txBody>
          <a:bodyPr>
            <a:normAutofit/>
          </a:bodyPr>
          <a:lstStyle/>
          <a:p>
            <a:r>
              <a:rPr lang="ja-JP" altLang="en-US" sz="1600" dirty="0">
                <a:solidFill>
                  <a:schemeClr val="tx1"/>
                </a:solidFill>
              </a:rPr>
              <a:t>ポンペイ遺跡　粉挽きの臼と窯↓パンの遺跡もあり</a:t>
            </a:r>
          </a:p>
        </p:txBody>
      </p:sp>
      <p:pic>
        <p:nvPicPr>
          <p:cNvPr id="8" name="図 7" descr="窯２">
            <a:extLst>
              <a:ext uri="{FF2B5EF4-FFF2-40B4-BE49-F238E27FC236}">
                <a16:creationId xmlns:a16="http://schemas.microsoft.com/office/drawing/2014/main" xmlns="" id="{4BB29AF8-128B-4022-87C2-F552025AFBC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0130" y="5313040"/>
            <a:ext cx="5496175" cy="3754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2241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xmlns="" id="{8F12A5A9-09D3-4E7B-B5F4-2DABDE07CD5D}"/>
              </a:ext>
            </a:extLst>
          </p:cNvPr>
          <p:cNvSpPr txBox="1">
            <a:spLocks/>
          </p:cNvSpPr>
          <p:nvPr/>
        </p:nvSpPr>
        <p:spPr>
          <a:xfrm>
            <a:off x="301855" y="158577"/>
            <a:ext cx="6597189" cy="1008112"/>
          </a:xfrm>
          <a:prstGeom prst="rect">
            <a:avLst/>
          </a:prstGeom>
          <a:solidFill>
            <a:schemeClr val="bg1">
              <a:lumMod val="95000"/>
            </a:schemeClr>
          </a:solidFill>
        </p:spPr>
        <p:txBody>
          <a:bodyPr vert="horz" lIns="91440" tIns="45720" rIns="91440" bIns="45720" rtlCol="0" anchor="t">
            <a:normAutofit/>
          </a:bodyPr>
          <a:lstStyle>
            <a:lvl1pPr algn="l" defTabSz="360045" rtl="0" eaLnBrk="1" latinLnBrk="0" hangingPunct="1">
              <a:spcBef>
                <a:spcPct val="0"/>
              </a:spcBef>
              <a:buNone/>
              <a:defRPr kumimoji="1" sz="2835"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６－２．　パンの流れ</a:t>
            </a:r>
            <a:r>
              <a:rPr lang="ja-JP" altLang="en-US" sz="180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　　　　　　   </a:t>
            </a:r>
            <a:endParaRPr lang="en-US" altLang="ja-JP" sz="1800" dirty="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a:p>
            <a:r>
              <a:rPr lang="en-US" altLang="ja-JP" sz="180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     </a:t>
            </a:r>
            <a:r>
              <a:rPr lang="ja-JP" altLang="en-US" sz="180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④中世国家主義→⑤大航海時代スペイン・ポルトガル</a:t>
            </a:r>
            <a:endParaRPr lang="en-US" altLang="ja-JP" sz="1800" dirty="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a:p>
            <a:endParaRPr lang="ja-JP" altLang="en-US" sz="2000" dirty="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p:txBody>
      </p:sp>
      <p:sp>
        <p:nvSpPr>
          <p:cNvPr id="7" name="コンテンツ プレースホルダー 2">
            <a:extLst>
              <a:ext uri="{FF2B5EF4-FFF2-40B4-BE49-F238E27FC236}">
                <a16:creationId xmlns:a16="http://schemas.microsoft.com/office/drawing/2014/main" xmlns="" id="{F2008CC5-6F12-4BB3-99DC-B86557C59A4B}"/>
              </a:ext>
            </a:extLst>
          </p:cNvPr>
          <p:cNvSpPr txBox="1">
            <a:spLocks/>
          </p:cNvSpPr>
          <p:nvPr/>
        </p:nvSpPr>
        <p:spPr>
          <a:xfrm>
            <a:off x="279075" y="1307993"/>
            <a:ext cx="6597189" cy="2634183"/>
          </a:xfrm>
          <a:prstGeom prst="rect">
            <a:avLst/>
          </a:prstGeom>
          <a:solidFill>
            <a:schemeClr val="bg1"/>
          </a:solidFill>
        </p:spPr>
        <p:txBody>
          <a:bodyPr vert="horz" lIns="91440" tIns="45720" rIns="91440" bIns="45720" rtlCol="0">
            <a:normAutofit fontScale="70000" lnSpcReduction="20000"/>
          </a:bodyPr>
          <a:lstStyle>
            <a:lvl1pPr marL="270034" indent="-270034" algn="l" defTabSz="360045" rtl="0" eaLnBrk="1" latinLnBrk="0" hangingPunct="1">
              <a:spcBef>
                <a:spcPts val="788"/>
              </a:spcBef>
              <a:spcAft>
                <a:spcPts val="0"/>
              </a:spcAft>
              <a:buClr>
                <a:schemeClr val="accent1"/>
              </a:buClr>
              <a:buSzPct val="80000"/>
              <a:buFont typeface="Wingdings 3" charset="2"/>
              <a:buChar char=""/>
              <a:defRPr kumimoji="1" sz="1418" kern="1200">
                <a:solidFill>
                  <a:schemeClr val="tx1">
                    <a:lumMod val="75000"/>
                    <a:lumOff val="25000"/>
                  </a:schemeClr>
                </a:solidFill>
                <a:latin typeface="+mn-lt"/>
                <a:ea typeface="+mn-ea"/>
                <a:cs typeface="+mn-cs"/>
              </a:defRPr>
            </a:lvl1pPr>
            <a:lvl2pPr marL="585073" indent="-225028" algn="l" defTabSz="360045" rtl="0" eaLnBrk="1" latinLnBrk="0" hangingPunct="1">
              <a:spcBef>
                <a:spcPts val="788"/>
              </a:spcBef>
              <a:spcAft>
                <a:spcPts val="0"/>
              </a:spcAft>
              <a:buClr>
                <a:schemeClr val="accent1"/>
              </a:buClr>
              <a:buSzPct val="80000"/>
              <a:buFont typeface="Wingdings 3" charset="2"/>
              <a:buChar char=""/>
              <a:defRPr kumimoji="1" sz="1260" kern="1200">
                <a:solidFill>
                  <a:schemeClr val="tx1">
                    <a:lumMod val="75000"/>
                    <a:lumOff val="25000"/>
                  </a:schemeClr>
                </a:solidFill>
                <a:latin typeface="+mn-lt"/>
                <a:ea typeface="+mn-ea"/>
                <a:cs typeface="+mn-cs"/>
              </a:defRPr>
            </a:lvl2pPr>
            <a:lvl3pPr marL="900113" indent="-180023" algn="l" defTabSz="360045" rtl="0" eaLnBrk="1" latinLnBrk="0" hangingPunct="1">
              <a:spcBef>
                <a:spcPts val="788"/>
              </a:spcBef>
              <a:spcAft>
                <a:spcPts val="0"/>
              </a:spcAft>
              <a:buClr>
                <a:schemeClr val="accent1"/>
              </a:buClr>
              <a:buSzPct val="80000"/>
              <a:buFont typeface="Wingdings 3" charset="2"/>
              <a:buChar char=""/>
              <a:defRPr kumimoji="1" sz="1103" kern="1200">
                <a:solidFill>
                  <a:schemeClr val="tx1">
                    <a:lumMod val="75000"/>
                    <a:lumOff val="25000"/>
                  </a:schemeClr>
                </a:solidFill>
                <a:latin typeface="+mn-lt"/>
                <a:ea typeface="+mn-ea"/>
                <a:cs typeface="+mn-cs"/>
              </a:defRPr>
            </a:lvl3pPr>
            <a:lvl4pPr marL="1260158"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4pPr>
            <a:lvl5pPr marL="1620203"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5pPr>
            <a:lvl6pPr marL="1980248"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6pPr>
            <a:lvl7pPr marL="2340293"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7pPr>
            <a:lvl8pPr marL="2700338"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8pPr>
            <a:lvl9pPr marL="3060383"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9pPr>
          </a:lstStyle>
          <a:p>
            <a:r>
              <a:rPr lang="ja-JP" altLang="en-US" sz="2000" dirty="0">
                <a:solidFill>
                  <a:schemeClr val="tx1"/>
                </a:solidFill>
                <a:latin typeface="HG丸ｺﾞｼｯｸM-PRO" panose="020F0600000000000000" pitchFamily="50" charset="-128"/>
                <a:ea typeface="HG丸ｺﾞｼｯｸM-PRO" panose="020F0600000000000000" pitchFamily="50" charset="-128"/>
              </a:rPr>
              <a:t>ドイツとオーストリア　　フランク王国</a:t>
            </a:r>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2000" dirty="0">
                <a:solidFill>
                  <a:schemeClr val="tx1"/>
                </a:solidFill>
                <a:latin typeface="HG丸ｺﾞｼｯｸM-PRO" panose="020F0600000000000000" pitchFamily="50" charset="-128"/>
                <a:ea typeface="HG丸ｺﾞｼｯｸM-PRO" panose="020F0600000000000000" pitchFamily="50" charset="-128"/>
              </a:rPr>
              <a:t>イタリアの都市国家</a:t>
            </a:r>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2000" dirty="0">
                <a:solidFill>
                  <a:schemeClr val="tx1"/>
                </a:solidFill>
                <a:latin typeface="HG丸ｺﾞｼｯｸM-PRO" panose="020F0600000000000000" pitchFamily="50" charset="-128"/>
                <a:ea typeface="HG丸ｺﾞｼｯｸM-PRO" panose="020F0600000000000000" pitchFamily="50" charset="-128"/>
              </a:rPr>
              <a:t>植民地にした南アメリカ・アジア各地に影響が見られる</a:t>
            </a:r>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2000" dirty="0">
                <a:solidFill>
                  <a:schemeClr val="tx1"/>
                </a:solidFill>
                <a:latin typeface="HG丸ｺﾞｼｯｸM-PRO" panose="020F0600000000000000" pitchFamily="50" charset="-128"/>
                <a:ea typeface="HG丸ｺﾞｼｯｸM-PRO" panose="020F0600000000000000" pitchFamily="50" charset="-128"/>
              </a:rPr>
              <a:t>例えばベトナムはフランスのパンが主流であり、南アメリカでもポルトガルの名称の菓子が残る</a:t>
            </a:r>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2000" dirty="0">
                <a:solidFill>
                  <a:schemeClr val="tx1"/>
                </a:solidFill>
                <a:latin typeface="HG丸ｺﾞｼｯｸM-PRO" panose="020F0600000000000000" pitchFamily="50" charset="-128"/>
                <a:ea typeface="HG丸ｺﾞｼｯｸM-PRO" panose="020F0600000000000000" pitchFamily="50" charset="-128"/>
              </a:rPr>
              <a:t>南アメリカはスペイン圏とポルトガル圏</a:t>
            </a:r>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2000" dirty="0">
              <a:latin typeface="HG丸ｺﾞｼｯｸM-PRO" panose="020F0600000000000000" pitchFamily="50" charset="-128"/>
              <a:ea typeface="HG丸ｺﾞｼｯｸM-PRO" panose="020F0600000000000000" pitchFamily="50" charset="-128"/>
            </a:endParaRPr>
          </a:p>
          <a:p>
            <a:r>
              <a:rPr lang="en-US" altLang="ja-JP" sz="2000" dirty="0">
                <a:latin typeface="HG丸ｺﾞｼｯｸM-PRO" panose="020F0600000000000000" pitchFamily="50" charset="-128"/>
                <a:ea typeface="HG丸ｺﾞｼｯｸM-PRO" panose="020F0600000000000000" pitchFamily="50" charset="-128"/>
              </a:rPr>
              <a:t>12〜13</a:t>
            </a:r>
            <a:r>
              <a:rPr lang="ja-JP" altLang="en-US" sz="2000" dirty="0">
                <a:latin typeface="HG丸ｺﾞｼｯｸM-PRO" panose="020F0600000000000000" pitchFamily="50" charset="-128"/>
                <a:ea typeface="HG丸ｺﾞｼｯｸM-PRO" panose="020F0600000000000000" pitchFamily="50" charset="-128"/>
              </a:rPr>
              <a:t>世紀</a:t>
            </a:r>
            <a:r>
              <a:rPr lang="en-US" altLang="ja-JP" sz="2000" dirty="0">
                <a:latin typeface="HG丸ｺﾞｼｯｸM-PRO" panose="020F0600000000000000" pitchFamily="50" charset="-128"/>
                <a:ea typeface="HG丸ｺﾞｼｯｸM-PRO" panose="020F0600000000000000" pitchFamily="50" charset="-128"/>
              </a:rPr>
              <a:t>—</a:t>
            </a:r>
            <a:r>
              <a:rPr lang="ja-JP" altLang="en-US" sz="2000" dirty="0">
                <a:latin typeface="HG丸ｺﾞｼｯｸM-PRO" panose="020F0600000000000000" pitchFamily="50" charset="-128"/>
                <a:ea typeface="HG丸ｺﾞｼｯｸM-PRO" panose="020F0600000000000000" pitchFamily="50" charset="-128"/>
              </a:rPr>
              <a:t>パンの品質向上・技術改良は、教会、貴族、国王中心</a:t>
            </a:r>
          </a:p>
          <a:p>
            <a:r>
              <a:rPr lang="ja-JP" altLang="en-US" sz="2000" dirty="0">
                <a:latin typeface="HG丸ｺﾞｼｯｸM-PRO" panose="020F0600000000000000" pitchFamily="50" charset="-128"/>
                <a:ea typeface="HG丸ｺﾞｼｯｸM-PRO" panose="020F0600000000000000" pitchFamily="50" charset="-128"/>
              </a:rPr>
              <a:t> </a:t>
            </a:r>
            <a:r>
              <a:rPr lang="en-US" altLang="ja-JP" sz="2000" dirty="0">
                <a:latin typeface="HG丸ｺﾞｼｯｸM-PRO" panose="020F0600000000000000" pitchFamily="50" charset="-128"/>
                <a:ea typeface="HG丸ｺﾞｼｯｸM-PRO" panose="020F0600000000000000" pitchFamily="50" charset="-128"/>
              </a:rPr>
              <a:t>14</a:t>
            </a:r>
            <a:r>
              <a:rPr lang="ja-JP" altLang="en-US" sz="2000" dirty="0">
                <a:latin typeface="HG丸ｺﾞｼｯｸM-PRO" panose="020F0600000000000000" pitchFamily="50" charset="-128"/>
                <a:ea typeface="HG丸ｺﾞｼｯｸM-PRO" panose="020F0600000000000000" pitchFamily="50" charset="-128"/>
              </a:rPr>
              <a:t>世紀</a:t>
            </a:r>
            <a:r>
              <a:rPr lang="en-US" altLang="ja-JP" sz="2000" dirty="0">
                <a:latin typeface="HG丸ｺﾞｼｯｸM-PRO" panose="020F0600000000000000" pitchFamily="50" charset="-128"/>
                <a:ea typeface="HG丸ｺﾞｼｯｸM-PRO" panose="020F0600000000000000" pitchFamily="50" charset="-128"/>
              </a:rPr>
              <a:t>—</a:t>
            </a:r>
            <a:r>
              <a:rPr lang="ja-JP" altLang="en-US" sz="2000" dirty="0">
                <a:latin typeface="HG丸ｺﾞｼｯｸM-PRO" panose="020F0600000000000000" pitchFamily="50" charset="-128"/>
                <a:ea typeface="HG丸ｺﾞｼｯｸM-PRO" panose="020F0600000000000000" pitchFamily="50" charset="-128"/>
              </a:rPr>
              <a:t>多くの国王がパンの研修所設置</a:t>
            </a:r>
          </a:p>
          <a:p>
            <a:endParaRPr lang="ja-JP" altLang="en-US" dirty="0">
              <a:solidFill>
                <a:schemeClr val="tx1"/>
              </a:solidFill>
              <a:latin typeface="HG丸ｺﾞｼｯｸM-PRO" panose="020F0600000000000000" pitchFamily="50" charset="-128"/>
              <a:ea typeface="HG丸ｺﾞｼｯｸM-PRO" panose="020F0600000000000000" pitchFamily="50" charset="-128"/>
            </a:endParaRPr>
          </a:p>
        </p:txBody>
      </p:sp>
      <p:sp>
        <p:nvSpPr>
          <p:cNvPr id="5" name="タイトル 1">
            <a:extLst>
              <a:ext uri="{FF2B5EF4-FFF2-40B4-BE49-F238E27FC236}">
                <a16:creationId xmlns:a16="http://schemas.microsoft.com/office/drawing/2014/main" xmlns="" id="{D5559D04-A73B-405D-A671-9497AB8B9773}"/>
              </a:ext>
            </a:extLst>
          </p:cNvPr>
          <p:cNvSpPr txBox="1">
            <a:spLocks/>
          </p:cNvSpPr>
          <p:nvPr/>
        </p:nvSpPr>
        <p:spPr>
          <a:xfrm>
            <a:off x="210741" y="4222994"/>
            <a:ext cx="6688303" cy="1008112"/>
          </a:xfrm>
          <a:prstGeom prst="rect">
            <a:avLst/>
          </a:prstGeom>
          <a:solidFill>
            <a:schemeClr val="bg1">
              <a:lumMod val="95000"/>
            </a:schemeClr>
          </a:solidFill>
        </p:spPr>
        <p:txBody>
          <a:bodyPr vert="horz" lIns="91440" tIns="45720" rIns="91440" bIns="45720" rtlCol="0" anchor="t">
            <a:normAutofit/>
          </a:bodyPr>
          <a:lstStyle>
            <a:lvl1pPr algn="l" defTabSz="360045" rtl="0" eaLnBrk="1" latinLnBrk="0" hangingPunct="1">
              <a:spcBef>
                <a:spcPct val="0"/>
              </a:spcBef>
              <a:buNone/>
              <a:defRPr kumimoji="1" sz="2835"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a:solidFill>
                  <a:schemeClr val="tx1">
                    <a:lumMod val="95000"/>
                    <a:lumOff val="5000"/>
                  </a:schemeClr>
                </a:solidFill>
                <a:latin typeface="HG丸ｺﾞｼｯｸM-PRO" panose="020F0600000000000000" pitchFamily="50" charset="-128"/>
                <a:ea typeface="HG丸ｺﾞｼｯｸM-PRO" panose="020F0600000000000000" pitchFamily="50" charset="-128"/>
              </a:rPr>
              <a:t>６－３．</a:t>
            </a:r>
            <a:r>
              <a:rPr lang="ja-JP" altLang="en-US" sz="240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　パンの流れ</a:t>
            </a:r>
            <a:endParaRPr lang="en-US" altLang="ja-JP" sz="1800" dirty="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a:p>
            <a:r>
              <a:rPr lang="en-US" altLang="ja-JP" sz="180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     </a:t>
            </a:r>
            <a:r>
              <a:rPr lang="ja-JP" altLang="en-US" sz="180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⑥大英帝国→⑦アメリカ合衆国</a:t>
            </a:r>
            <a:endParaRPr lang="en-US" altLang="ja-JP" sz="1800" dirty="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a:p>
            <a:endParaRPr lang="ja-JP" altLang="en-US" sz="2000" dirty="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p:txBody>
      </p:sp>
      <p:sp>
        <p:nvSpPr>
          <p:cNvPr id="6" name="正方形/長方形 5">
            <a:extLst>
              <a:ext uri="{FF2B5EF4-FFF2-40B4-BE49-F238E27FC236}">
                <a16:creationId xmlns:a16="http://schemas.microsoft.com/office/drawing/2014/main" xmlns="" id="{99A40CB4-C2FF-4051-9709-50BF93444F77}"/>
              </a:ext>
            </a:extLst>
          </p:cNvPr>
          <p:cNvSpPr/>
          <p:nvPr/>
        </p:nvSpPr>
        <p:spPr>
          <a:xfrm>
            <a:off x="432098" y="5457056"/>
            <a:ext cx="6106678" cy="1446550"/>
          </a:xfrm>
          <a:prstGeom prst="rect">
            <a:avLst/>
          </a:prstGeom>
        </p:spPr>
        <p:txBody>
          <a:bodyPr wrap="square">
            <a:spAutoFit/>
          </a:bodyPr>
          <a:lstStyle/>
          <a:p>
            <a:r>
              <a:rPr lang="en-US" altLang="ja-JP" sz="1400" dirty="0">
                <a:latin typeface="HG丸ｺﾞｼｯｸM-PRO" panose="020F0600000000000000" pitchFamily="50" charset="-128"/>
                <a:ea typeface="HG丸ｺﾞｼｯｸM-PRO" panose="020F0600000000000000" pitchFamily="50" charset="-128"/>
              </a:rPr>
              <a:t>1674</a:t>
            </a:r>
            <a:r>
              <a:rPr lang="ja-JP" altLang="en-US" sz="1400" dirty="0">
                <a:latin typeface="HG丸ｺﾞｼｯｸM-PRO" panose="020F0600000000000000" pitchFamily="50" charset="-128"/>
                <a:ea typeface="HG丸ｺﾞｼｯｸM-PRO" panose="020F0600000000000000" pitchFamily="50" charset="-128"/>
              </a:rPr>
              <a:t>年</a:t>
            </a:r>
            <a:r>
              <a:rPr lang="en-US" altLang="ja-JP" sz="1400" dirty="0">
                <a:latin typeface="HG丸ｺﾞｼｯｸM-PRO" panose="020F0600000000000000" pitchFamily="50" charset="-128"/>
                <a:ea typeface="HG丸ｺﾞｼｯｸM-PRO" panose="020F0600000000000000" pitchFamily="50" charset="-128"/>
              </a:rPr>
              <a:t>—</a:t>
            </a:r>
            <a:r>
              <a:rPr lang="ja-JP" altLang="en-US" sz="1400" dirty="0">
                <a:latin typeface="HG丸ｺﾞｼｯｸM-PRO" panose="020F0600000000000000" pitchFamily="50" charset="-128"/>
                <a:ea typeface="HG丸ｺﾞｼｯｸM-PRO" panose="020F0600000000000000" pitchFamily="50" charset="-128"/>
              </a:rPr>
              <a:t>オランダで顕微鏡で微生物が発見。</a:t>
            </a:r>
            <a:endParaRPr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発酵が微生物の働きによることを発表したのは、</a:t>
            </a:r>
            <a:endParaRPr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パスツール</a:t>
            </a:r>
            <a:r>
              <a:rPr lang="en-US" altLang="ja-JP" sz="1400" dirty="0">
                <a:latin typeface="HG丸ｺﾞｼｯｸM-PRO" panose="020F0600000000000000" pitchFamily="50" charset="-128"/>
                <a:ea typeface="HG丸ｺﾞｼｯｸM-PRO" panose="020F0600000000000000" pitchFamily="50" charset="-128"/>
              </a:rPr>
              <a:t>1861</a:t>
            </a:r>
            <a:r>
              <a:rPr lang="ja-JP" altLang="en-US" sz="1400" dirty="0">
                <a:latin typeface="HG丸ｺﾞｼｯｸM-PRO" panose="020F0600000000000000" pitchFamily="50" charset="-128"/>
                <a:ea typeface="HG丸ｺﾞｼｯｸM-PRO" panose="020F0600000000000000" pitchFamily="50" charset="-128"/>
              </a:rPr>
              <a:t>年 </a:t>
            </a:r>
            <a:endParaRPr lang="en-US" altLang="ja-JP" sz="1400" dirty="0">
              <a:latin typeface="HG丸ｺﾞｼｯｸM-PRO" panose="020F0600000000000000" pitchFamily="50" charset="-128"/>
              <a:ea typeface="HG丸ｺﾞｼｯｸM-PRO" panose="020F0600000000000000" pitchFamily="50" charset="-128"/>
            </a:endParaRPr>
          </a:p>
          <a:p>
            <a:r>
              <a:rPr lang="en-US" altLang="ja-JP" sz="1400" dirty="0">
                <a:latin typeface="HG丸ｺﾞｼｯｸM-PRO" panose="020F0600000000000000" pitchFamily="50" charset="-128"/>
                <a:ea typeface="HG丸ｺﾞｼｯｸM-PRO" panose="020F0600000000000000" pitchFamily="50" charset="-128"/>
              </a:rPr>
              <a:t>1854</a:t>
            </a:r>
            <a:r>
              <a:rPr lang="ja-JP" altLang="en-US" sz="1400" dirty="0">
                <a:latin typeface="HG丸ｺﾞｼｯｸM-PRO" panose="020F0600000000000000" pitchFamily="50" charset="-128"/>
                <a:ea typeface="HG丸ｺﾞｼｯｸM-PRO" panose="020F0600000000000000" pitchFamily="50" charset="-128"/>
              </a:rPr>
              <a:t>年</a:t>
            </a:r>
            <a:r>
              <a:rPr lang="en-US" altLang="ja-JP" sz="1400" dirty="0">
                <a:latin typeface="HG丸ｺﾞｼｯｸM-PRO" panose="020F0600000000000000" pitchFamily="50" charset="-128"/>
                <a:ea typeface="HG丸ｺﾞｼｯｸM-PRO" panose="020F0600000000000000" pitchFamily="50" charset="-128"/>
              </a:rPr>
              <a:t>—</a:t>
            </a:r>
            <a:r>
              <a:rPr lang="ja-JP" altLang="en-US" sz="1400" dirty="0">
                <a:latin typeface="HG丸ｺﾞｼｯｸM-PRO" panose="020F0600000000000000" pitchFamily="50" charset="-128"/>
                <a:ea typeface="HG丸ｺﾞｼｯｸM-PRO" panose="020F0600000000000000" pitchFamily="50" charset="-128"/>
              </a:rPr>
              <a:t>アメリカでパテント・フラワーと呼ばれるきめ細い高品質な小麦粉を作る製粉機が発明。</a:t>
            </a:r>
          </a:p>
          <a:p>
            <a:endParaRPr lang="ja-JP" altLang="en-US" dirty="0">
              <a:latin typeface="HG丸ｺﾞｼｯｸM-PRO" panose="020F0600000000000000" pitchFamily="50" charset="-128"/>
              <a:ea typeface="HG丸ｺﾞｼｯｸM-PRO" panose="020F0600000000000000" pitchFamily="50" charset="-128"/>
            </a:endParaRPr>
          </a:p>
        </p:txBody>
      </p:sp>
      <p:sp>
        <p:nvSpPr>
          <p:cNvPr id="9" name="コンテンツ プレースホルダー 2">
            <a:extLst>
              <a:ext uri="{FF2B5EF4-FFF2-40B4-BE49-F238E27FC236}">
                <a16:creationId xmlns:a16="http://schemas.microsoft.com/office/drawing/2014/main" xmlns="" id="{76D3D67C-6D81-4BBA-9387-159156B9B15E}"/>
              </a:ext>
            </a:extLst>
          </p:cNvPr>
          <p:cNvSpPr txBox="1">
            <a:spLocks/>
          </p:cNvSpPr>
          <p:nvPr/>
        </p:nvSpPr>
        <p:spPr>
          <a:xfrm>
            <a:off x="234286" y="7329264"/>
            <a:ext cx="6642747" cy="1762796"/>
          </a:xfrm>
          <a:prstGeom prst="rect">
            <a:avLst/>
          </a:prstGeom>
          <a:solidFill>
            <a:schemeClr val="bg1"/>
          </a:solidFill>
        </p:spPr>
        <p:txBody>
          <a:bodyPr vert="horz" lIns="91440" tIns="45720" rIns="91440" bIns="45720" rtlCol="0">
            <a:normAutofit/>
          </a:bodyPr>
          <a:lstStyle>
            <a:lvl1pPr marL="270034" indent="-270034" algn="l" defTabSz="360045" rtl="0" eaLnBrk="1" latinLnBrk="0" hangingPunct="1">
              <a:spcBef>
                <a:spcPts val="788"/>
              </a:spcBef>
              <a:spcAft>
                <a:spcPts val="0"/>
              </a:spcAft>
              <a:buClr>
                <a:schemeClr val="accent1"/>
              </a:buClr>
              <a:buSzPct val="80000"/>
              <a:buFont typeface="Wingdings 3" charset="2"/>
              <a:buChar char=""/>
              <a:defRPr kumimoji="1" sz="1418" kern="1200">
                <a:solidFill>
                  <a:schemeClr val="tx1">
                    <a:lumMod val="75000"/>
                    <a:lumOff val="25000"/>
                  </a:schemeClr>
                </a:solidFill>
                <a:latin typeface="+mn-lt"/>
                <a:ea typeface="+mn-ea"/>
                <a:cs typeface="+mn-cs"/>
              </a:defRPr>
            </a:lvl1pPr>
            <a:lvl2pPr marL="585073" indent="-225028" algn="l" defTabSz="360045" rtl="0" eaLnBrk="1" latinLnBrk="0" hangingPunct="1">
              <a:spcBef>
                <a:spcPts val="788"/>
              </a:spcBef>
              <a:spcAft>
                <a:spcPts val="0"/>
              </a:spcAft>
              <a:buClr>
                <a:schemeClr val="accent1"/>
              </a:buClr>
              <a:buSzPct val="80000"/>
              <a:buFont typeface="Wingdings 3" charset="2"/>
              <a:buChar char=""/>
              <a:defRPr kumimoji="1" sz="1260" kern="1200">
                <a:solidFill>
                  <a:schemeClr val="tx1">
                    <a:lumMod val="75000"/>
                    <a:lumOff val="25000"/>
                  </a:schemeClr>
                </a:solidFill>
                <a:latin typeface="+mn-lt"/>
                <a:ea typeface="+mn-ea"/>
                <a:cs typeface="+mn-cs"/>
              </a:defRPr>
            </a:lvl2pPr>
            <a:lvl3pPr marL="900113" indent="-180023" algn="l" defTabSz="360045" rtl="0" eaLnBrk="1" latinLnBrk="0" hangingPunct="1">
              <a:spcBef>
                <a:spcPts val="788"/>
              </a:spcBef>
              <a:spcAft>
                <a:spcPts val="0"/>
              </a:spcAft>
              <a:buClr>
                <a:schemeClr val="accent1"/>
              </a:buClr>
              <a:buSzPct val="80000"/>
              <a:buFont typeface="Wingdings 3" charset="2"/>
              <a:buChar char=""/>
              <a:defRPr kumimoji="1" sz="1103" kern="1200">
                <a:solidFill>
                  <a:schemeClr val="tx1">
                    <a:lumMod val="75000"/>
                    <a:lumOff val="25000"/>
                  </a:schemeClr>
                </a:solidFill>
                <a:latin typeface="+mn-lt"/>
                <a:ea typeface="+mn-ea"/>
                <a:cs typeface="+mn-cs"/>
              </a:defRPr>
            </a:lvl3pPr>
            <a:lvl4pPr marL="1260158"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4pPr>
            <a:lvl5pPr marL="1620203"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5pPr>
            <a:lvl6pPr marL="1980248"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6pPr>
            <a:lvl7pPr marL="2340293"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7pPr>
            <a:lvl8pPr marL="2700338"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8pPr>
            <a:lvl9pPr marL="3060383"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9pPr>
          </a:lstStyle>
          <a:p>
            <a:r>
              <a:rPr lang="ja-JP" altLang="en-US" sz="1700" dirty="0">
                <a:latin typeface="HG丸ｺﾞｼｯｸM-PRO" panose="020F0600000000000000" pitchFamily="50" charset="-128"/>
                <a:ea typeface="HG丸ｺﾞｼｯｸM-PRO" panose="020F0600000000000000" pitchFamily="50" charset="-128"/>
              </a:rPr>
              <a:t>次いでイギリスの影響がオーストラリア、カナダ、インドなどの国々で増大。</a:t>
            </a:r>
            <a:endParaRPr lang="en-US" altLang="ja-JP" sz="1700" dirty="0">
              <a:latin typeface="HG丸ｺﾞｼｯｸM-PRO" panose="020F0600000000000000" pitchFamily="50" charset="-128"/>
              <a:ea typeface="HG丸ｺﾞｼｯｸM-PRO" panose="020F0600000000000000" pitchFamily="50" charset="-128"/>
            </a:endParaRPr>
          </a:p>
          <a:p>
            <a:r>
              <a:rPr lang="ja-JP" altLang="en-US" sz="1700" dirty="0">
                <a:latin typeface="HG丸ｺﾞｼｯｸM-PRO" panose="020F0600000000000000" pitchFamily="50" charset="-128"/>
                <a:ea typeface="HG丸ｺﾞｼｯｸM-PRO" panose="020F0600000000000000" pitchFamily="50" charset="-128"/>
              </a:rPr>
              <a:t>アメリカ合衆国の影響は第</a:t>
            </a:r>
            <a:r>
              <a:rPr lang="en-US" altLang="ja-JP" sz="1700" dirty="0">
                <a:latin typeface="HG丸ｺﾞｼｯｸM-PRO" panose="020F0600000000000000" pitchFamily="50" charset="-128"/>
                <a:ea typeface="HG丸ｺﾞｼｯｸM-PRO" panose="020F0600000000000000" pitchFamily="50" charset="-128"/>
              </a:rPr>
              <a:t>2</a:t>
            </a:r>
            <a:r>
              <a:rPr lang="ja-JP" altLang="en-US" sz="1700" dirty="0">
                <a:latin typeface="HG丸ｺﾞｼｯｸM-PRO" panose="020F0600000000000000" pitchFamily="50" charset="-128"/>
                <a:ea typeface="HG丸ｺﾞｼｯｸM-PRO" panose="020F0600000000000000" pitchFamily="50" charset="-128"/>
              </a:rPr>
              <a:t>次大戦後　世界規模的な流行の発信になっていった。ベーグル、ピッタ、シナモンロール、イングリッシュマフィン、ドーナッツ等々アメリカで変化も加えられ世界中に影響</a:t>
            </a:r>
          </a:p>
          <a:p>
            <a:endParaRPr lang="ja-JP" altLang="en-US" dirty="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089048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xmlns="" id="{478C2812-50B9-4339-A47C-C8B5A6216906}"/>
              </a:ext>
            </a:extLst>
          </p:cNvPr>
          <p:cNvSpPr txBox="1">
            <a:spLocks/>
          </p:cNvSpPr>
          <p:nvPr/>
        </p:nvSpPr>
        <p:spPr>
          <a:xfrm>
            <a:off x="294922" y="200473"/>
            <a:ext cx="6611056" cy="725890"/>
          </a:xfrm>
          <a:prstGeom prst="rect">
            <a:avLst/>
          </a:prstGeom>
          <a:solidFill>
            <a:schemeClr val="bg1">
              <a:lumMod val="95000"/>
            </a:schemeClr>
          </a:solidFill>
        </p:spPr>
        <p:txBody>
          <a:bodyPr vert="horz" lIns="91440" tIns="45720" rIns="91440" bIns="45720" rtlCol="0" anchor="t">
            <a:normAutofit lnSpcReduction="10000"/>
          </a:bodyPr>
          <a:lstStyle>
            <a:lvl1pPr algn="l" defTabSz="360045" rtl="0" eaLnBrk="1" latinLnBrk="0" hangingPunct="1">
              <a:spcBef>
                <a:spcPct val="0"/>
              </a:spcBef>
              <a:buNone/>
              <a:defRPr kumimoji="1" sz="2835"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６－４．　パンの流れ</a:t>
            </a:r>
            <a:endParaRPr lang="en-US" altLang="ja-JP" sz="1800" dirty="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a:p>
            <a:r>
              <a:rPr lang="en-US" altLang="ja-JP" sz="180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     </a:t>
            </a:r>
            <a:r>
              <a:rPr lang="ja-JP" altLang="en-US" sz="180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→⑧日本集約から中国・アジアへ</a:t>
            </a:r>
            <a:endParaRPr lang="en-US" altLang="ja-JP" sz="1800" dirty="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a:p>
            <a:endParaRPr lang="ja-JP" altLang="en-US" sz="2000" dirty="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p:txBody>
      </p:sp>
      <p:sp>
        <p:nvSpPr>
          <p:cNvPr id="6" name="コンテンツ プレースホルダー 2">
            <a:extLst>
              <a:ext uri="{FF2B5EF4-FFF2-40B4-BE49-F238E27FC236}">
                <a16:creationId xmlns:a16="http://schemas.microsoft.com/office/drawing/2014/main" xmlns="" id="{DF2FA6FD-9784-43F1-A2F7-6DC979F6C048}"/>
              </a:ext>
            </a:extLst>
          </p:cNvPr>
          <p:cNvSpPr txBox="1">
            <a:spLocks/>
          </p:cNvSpPr>
          <p:nvPr/>
        </p:nvSpPr>
        <p:spPr>
          <a:xfrm>
            <a:off x="163109" y="926364"/>
            <a:ext cx="6742869" cy="5780166"/>
          </a:xfrm>
          <a:prstGeom prst="rect">
            <a:avLst/>
          </a:prstGeom>
          <a:solidFill>
            <a:schemeClr val="bg1"/>
          </a:solidFill>
        </p:spPr>
        <p:txBody>
          <a:bodyPr vert="horz" lIns="91440" tIns="45720" rIns="91440" bIns="45720" rtlCol="0">
            <a:normAutofit/>
          </a:bodyPr>
          <a:lstStyle>
            <a:lvl1pPr marL="270034" indent="-270034" algn="l" defTabSz="360045" rtl="0" eaLnBrk="1" latinLnBrk="0" hangingPunct="1">
              <a:spcBef>
                <a:spcPts val="788"/>
              </a:spcBef>
              <a:spcAft>
                <a:spcPts val="0"/>
              </a:spcAft>
              <a:buClr>
                <a:schemeClr val="accent1"/>
              </a:buClr>
              <a:buSzPct val="80000"/>
              <a:buFont typeface="Wingdings 3" charset="2"/>
              <a:buChar char=""/>
              <a:defRPr kumimoji="1" sz="1418" kern="1200">
                <a:solidFill>
                  <a:schemeClr val="tx1">
                    <a:lumMod val="75000"/>
                    <a:lumOff val="25000"/>
                  </a:schemeClr>
                </a:solidFill>
                <a:latin typeface="+mn-lt"/>
                <a:ea typeface="+mn-ea"/>
                <a:cs typeface="+mn-cs"/>
              </a:defRPr>
            </a:lvl1pPr>
            <a:lvl2pPr marL="585073" indent="-225028" algn="l" defTabSz="360045" rtl="0" eaLnBrk="1" latinLnBrk="0" hangingPunct="1">
              <a:spcBef>
                <a:spcPts val="788"/>
              </a:spcBef>
              <a:spcAft>
                <a:spcPts val="0"/>
              </a:spcAft>
              <a:buClr>
                <a:schemeClr val="accent1"/>
              </a:buClr>
              <a:buSzPct val="80000"/>
              <a:buFont typeface="Wingdings 3" charset="2"/>
              <a:buChar char=""/>
              <a:defRPr kumimoji="1" sz="1260" kern="1200">
                <a:solidFill>
                  <a:schemeClr val="tx1">
                    <a:lumMod val="75000"/>
                    <a:lumOff val="25000"/>
                  </a:schemeClr>
                </a:solidFill>
                <a:latin typeface="+mn-lt"/>
                <a:ea typeface="+mn-ea"/>
                <a:cs typeface="+mn-cs"/>
              </a:defRPr>
            </a:lvl2pPr>
            <a:lvl3pPr marL="900113" indent="-180023" algn="l" defTabSz="360045" rtl="0" eaLnBrk="1" latinLnBrk="0" hangingPunct="1">
              <a:spcBef>
                <a:spcPts val="788"/>
              </a:spcBef>
              <a:spcAft>
                <a:spcPts val="0"/>
              </a:spcAft>
              <a:buClr>
                <a:schemeClr val="accent1"/>
              </a:buClr>
              <a:buSzPct val="80000"/>
              <a:buFont typeface="Wingdings 3" charset="2"/>
              <a:buChar char=""/>
              <a:defRPr kumimoji="1" sz="1103" kern="1200">
                <a:solidFill>
                  <a:schemeClr val="tx1">
                    <a:lumMod val="75000"/>
                    <a:lumOff val="25000"/>
                  </a:schemeClr>
                </a:solidFill>
                <a:latin typeface="+mn-lt"/>
                <a:ea typeface="+mn-ea"/>
                <a:cs typeface="+mn-cs"/>
              </a:defRPr>
            </a:lvl3pPr>
            <a:lvl4pPr marL="1260158"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4pPr>
            <a:lvl5pPr marL="1620203"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5pPr>
            <a:lvl6pPr marL="1980248"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6pPr>
            <a:lvl7pPr marL="2340293"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7pPr>
            <a:lvl8pPr marL="2700338"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8pPr>
            <a:lvl9pPr marL="3060383"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9pPr>
          </a:lstStyle>
          <a:p>
            <a:r>
              <a:rPr lang="ja-JP" altLang="en-US" sz="1400" dirty="0">
                <a:latin typeface="HG丸ｺﾞｼｯｸM-PRO" panose="020F0600000000000000" pitchFamily="50" charset="-128"/>
                <a:ea typeface="HG丸ｺﾞｼｯｸM-PRO" panose="020F0600000000000000" pitchFamily="50" charset="-128"/>
              </a:rPr>
              <a:t>世界中の美味しいパンが集約している。特にバゲットの技術は高く、フランスに負けていない。本場フランスの</a:t>
            </a:r>
            <a:r>
              <a:rPr lang="en-US" altLang="ja-JP" sz="1400" dirty="0">
                <a:latin typeface="HG丸ｺﾞｼｯｸM-PRO" panose="020F0600000000000000" pitchFamily="50" charset="-128"/>
                <a:ea typeface="HG丸ｺﾞｼｯｸM-PRO" panose="020F0600000000000000" pitchFamily="50" charset="-128"/>
              </a:rPr>
              <a:t>MOF</a:t>
            </a:r>
            <a:r>
              <a:rPr lang="ja-JP" altLang="en-US" sz="1400" dirty="0">
                <a:latin typeface="HG丸ｺﾞｼｯｸM-PRO" panose="020F0600000000000000" pitchFamily="50" charset="-128"/>
                <a:ea typeface="HG丸ｺﾞｼｯｸM-PRO" panose="020F0600000000000000" pitchFamily="50" charset="-128"/>
              </a:rPr>
              <a:t>を取得しているフランスの方の日本での出店も多くフィリップビゴ氏、メゾンカイザー氏、ジャンフランソア氏↓など多数。</a:t>
            </a:r>
            <a:endParaRPr lang="en-US" altLang="ja-JP" sz="1400" dirty="0">
              <a:latin typeface="HG丸ｺﾞｼｯｸM-PRO" panose="020F0600000000000000" pitchFamily="50" charset="-128"/>
              <a:ea typeface="HG丸ｺﾞｼｯｸM-PRO" panose="020F0600000000000000" pitchFamily="50" charset="-128"/>
            </a:endParaRPr>
          </a:p>
          <a:p>
            <a:endParaRPr lang="en-US" altLang="ja-JP" sz="1400" dirty="0">
              <a:latin typeface="HG丸ｺﾞｼｯｸM-PRO" panose="020F0600000000000000" pitchFamily="50" charset="-128"/>
              <a:ea typeface="HG丸ｺﾞｼｯｸM-PRO" panose="020F0600000000000000" pitchFamily="50" charset="-128"/>
            </a:endParaRPr>
          </a:p>
          <a:p>
            <a:endParaRPr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それは</a:t>
            </a:r>
            <a:r>
              <a:rPr lang="ja-JP" altLang="en-US" sz="1400" dirty="0">
                <a:latin typeface="HG丸ｺﾞｼｯｸM-PRO" panose="020F0600000000000000" pitchFamily="50" charset="-128"/>
                <a:ea typeface="HG丸ｺﾞｼｯｸM-PRO" panose="020F0600000000000000" pitchFamily="50" charset="-128"/>
                <a:cs typeface="Arial" panose="020B0604020202020204" pitchFamily="34" charset="0"/>
              </a:rPr>
              <a:t>フランス国立製粉学校教授レイモン・カルベル教授が</a:t>
            </a:r>
            <a:r>
              <a:rPr lang="ja-JP" altLang="en-US" sz="1400" dirty="0">
                <a:latin typeface="HG丸ｺﾞｼｯｸM-PRO" panose="020F0600000000000000" pitchFamily="50" charset="-128"/>
                <a:ea typeface="HG丸ｺﾞｼｯｸM-PRO" panose="020F0600000000000000" pitchFamily="50" charset="-128"/>
              </a:rPr>
              <a:t>１９５４年に来日し各地でフランスのパン、ウィーンのパンなどを紹介し、日本のパン業界に衝撃を与えた事が大きい。ドンクさんを始め、教えを受けた会社は多数にのぼる。</a:t>
            </a:r>
            <a:endParaRPr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パン文化の未熟な日本ではあったが粉の製粉技術は高く、アメリカ・カナダの粉だけでなく、最近は欧州の粉を使用したパン店、国内の小麦粉使用の人気の個人店も多数存在。</a:t>
            </a:r>
            <a:endParaRPr lang="en-US" altLang="ja-JP" sz="1400" dirty="0">
              <a:latin typeface="HG丸ｺﾞｼｯｸM-PRO" panose="020F0600000000000000" pitchFamily="50" charset="-128"/>
              <a:ea typeface="HG丸ｺﾞｼｯｸM-PRO" panose="020F0600000000000000" pitchFamily="50" charset="-128"/>
            </a:endParaRPr>
          </a:p>
          <a:p>
            <a:r>
              <a:rPr lang="en-US" altLang="ja-JP" sz="1400" dirty="0"/>
              <a:t>2016</a:t>
            </a:r>
            <a:r>
              <a:rPr lang="ja-JP" altLang="en-US" sz="1400" dirty="0"/>
              <a:t>年世界パンコンクール　</a:t>
            </a:r>
            <a:r>
              <a:rPr lang="ja-JP" altLang="en-US" sz="1400" dirty="0">
                <a:latin typeface="HG丸ｺﾞｼｯｸM-PRO" panose="020F0600000000000000" pitchFamily="50" charset="-128"/>
                <a:ea typeface="HG丸ｺﾞｼｯｸM-PRO" panose="020F0600000000000000" pitchFamily="50" charset="-128"/>
              </a:rPr>
              <a:t>神戸屋さん２名ポンパドールさん１名のチームで優勝。下記写真</a:t>
            </a:r>
            <a:endParaRPr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又　多くの方々が日本の高い技術を中国・アジア各地に伝えている。</a:t>
            </a:r>
          </a:p>
        </p:txBody>
      </p:sp>
      <p:pic>
        <p:nvPicPr>
          <p:cNvPr id="10" name="コンテンツ プレースホルダー 4">
            <a:extLst>
              <a:ext uri="{FF2B5EF4-FFF2-40B4-BE49-F238E27FC236}">
                <a16:creationId xmlns:a16="http://schemas.microsoft.com/office/drawing/2014/main" xmlns="" id="{7AE28E11-341F-460B-9969-89A93A947751}"/>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 uri="{28A0092B-C50C-407E-A947-70E740481C1C}">
                <a14:useLocalDpi xmlns:a14="http://schemas.microsoft.com/office/drawing/2010/main"/>
              </a:ext>
            </a:extLst>
          </a:blip>
          <a:srcRect/>
          <a:stretch/>
        </p:blipFill>
        <p:spPr>
          <a:xfrm rot="18786709">
            <a:off x="64480" y="5709263"/>
            <a:ext cx="3063769" cy="1219350"/>
          </a:xfrm>
          <a:prstGeom prst="rect">
            <a:avLst/>
          </a:prstGeom>
        </p:spPr>
      </p:pic>
      <p:pic>
        <p:nvPicPr>
          <p:cNvPr id="13" name="図 12">
            <a:extLst>
              <a:ext uri="{FF2B5EF4-FFF2-40B4-BE49-F238E27FC236}">
                <a16:creationId xmlns:a16="http://schemas.microsoft.com/office/drawing/2014/main" xmlns="" id="{47265E9F-D5CE-4683-A76E-1BFEE7CD0CC7}"/>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a:ext>
            </a:extLst>
          </a:blip>
          <a:srcRect/>
          <a:stretch/>
        </p:blipFill>
        <p:spPr>
          <a:xfrm>
            <a:off x="4701326" y="4867391"/>
            <a:ext cx="2236956" cy="2805080"/>
          </a:xfrm>
          <a:prstGeom prst="rect">
            <a:avLst/>
          </a:prstGeom>
        </p:spPr>
      </p:pic>
      <p:pic>
        <p:nvPicPr>
          <p:cNvPr id="8" name="図 7">
            <a:extLst>
              <a:ext uri="{FF2B5EF4-FFF2-40B4-BE49-F238E27FC236}">
                <a16:creationId xmlns:a16="http://schemas.microsoft.com/office/drawing/2014/main" xmlns="" id="{CB349664-8175-4563-BE18-854A2259704E}"/>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sharpenSoften amount="50000"/>
                    </a14:imgEffect>
                    <a14:imgEffect>
                      <a14:brightnessContrast bright="20000"/>
                    </a14:imgEffect>
                  </a14:imgLayer>
                </a14:imgProps>
              </a:ext>
              <a:ext uri="{28A0092B-C50C-407E-A947-70E740481C1C}">
                <a14:useLocalDpi xmlns:a14="http://schemas.microsoft.com/office/drawing/2010/main"/>
              </a:ext>
            </a:extLst>
          </a:blip>
          <a:srcRect/>
          <a:stretch/>
        </p:blipFill>
        <p:spPr>
          <a:xfrm rot="5400000">
            <a:off x="2116128" y="5200460"/>
            <a:ext cx="2903094" cy="2236956"/>
          </a:xfrm>
          <a:prstGeom prst="rect">
            <a:avLst/>
          </a:prstGeom>
        </p:spPr>
      </p:pic>
      <p:pic>
        <p:nvPicPr>
          <p:cNvPr id="14" name="図 13">
            <a:extLst>
              <a:ext uri="{FF2B5EF4-FFF2-40B4-BE49-F238E27FC236}">
                <a16:creationId xmlns:a16="http://schemas.microsoft.com/office/drawing/2014/main" xmlns="" id="{254F8321-EFCF-4109-ADEE-4B6184406F94}"/>
              </a:ext>
            </a:extLst>
          </p:cNvPr>
          <p:cNvPicPr>
            <a:picLocks noChangeAspect="1"/>
          </p:cNvPicPr>
          <p:nvPr/>
        </p:nvPicPr>
        <p:blipFill rotWithShape="1">
          <a:blip r:embed="rId8" cstate="email">
            <a:extLst>
              <a:ext uri="{BEBA8EAE-BF5A-486C-A8C5-ECC9F3942E4B}">
                <a14:imgProps xmlns:a14="http://schemas.microsoft.com/office/drawing/2010/main">
                  <a14:imgLayer r:embed="rId9">
                    <a14:imgEffect>
                      <a14:sharpenSoften amount="50000"/>
                    </a14:imgEffect>
                    <a14:imgEffect>
                      <a14:brightnessContrast contrast="20000"/>
                    </a14:imgEffect>
                  </a14:imgLayer>
                </a14:imgProps>
              </a:ext>
              <a:ext uri="{28A0092B-C50C-407E-A947-70E740481C1C}">
                <a14:useLocalDpi xmlns:a14="http://schemas.microsoft.com/office/drawing/2010/main"/>
              </a:ext>
            </a:extLst>
          </a:blip>
          <a:srcRect r="-2298"/>
          <a:stretch/>
        </p:blipFill>
        <p:spPr>
          <a:xfrm>
            <a:off x="294922" y="7399317"/>
            <a:ext cx="2167468" cy="864097"/>
          </a:xfrm>
          <a:prstGeom prst="rect">
            <a:avLst/>
          </a:prstGeom>
        </p:spPr>
      </p:pic>
      <p:pic>
        <p:nvPicPr>
          <p:cNvPr id="7" name="図 6">
            <a:extLst>
              <a:ext uri="{FF2B5EF4-FFF2-40B4-BE49-F238E27FC236}">
                <a16:creationId xmlns:a16="http://schemas.microsoft.com/office/drawing/2014/main" xmlns="" id="{A6B1EA93-FBDE-45D3-A95F-195226E78E0A}"/>
              </a:ext>
            </a:extLst>
          </p:cNvPr>
          <p:cNvPicPr>
            <a:picLocks noChangeAspect="1"/>
          </p:cNvPicPr>
          <p:nvPr/>
        </p:nvPicPr>
        <p:blipFill rotWithShape="1">
          <a:blip r:embed="rId10" cstate="email">
            <a:extLst>
              <a:ext uri="{BEBA8EAE-BF5A-486C-A8C5-ECC9F3942E4B}">
                <a14:imgProps xmlns:a14="http://schemas.microsoft.com/office/drawing/2010/main">
                  <a14:imgLayer r:embed="rId11">
                    <a14:imgEffect>
                      <a14:sharpenSoften amount="50000"/>
                    </a14:imgEffect>
                    <a14:imgEffect>
                      <a14:brightnessContrast contrast="40000"/>
                    </a14:imgEffect>
                  </a14:imgLayer>
                </a14:imgProps>
              </a:ext>
              <a:ext uri="{28A0092B-C50C-407E-A947-70E740481C1C}">
                <a14:useLocalDpi xmlns:a14="http://schemas.microsoft.com/office/drawing/2010/main"/>
              </a:ext>
            </a:extLst>
          </a:blip>
          <a:srcRect/>
          <a:stretch/>
        </p:blipFill>
        <p:spPr>
          <a:xfrm>
            <a:off x="294923" y="8295828"/>
            <a:ext cx="1793360" cy="1491825"/>
          </a:xfrm>
          <a:prstGeom prst="rect">
            <a:avLst/>
          </a:prstGeom>
        </p:spPr>
      </p:pic>
      <p:pic>
        <p:nvPicPr>
          <p:cNvPr id="12" name="図 11">
            <a:extLst>
              <a:ext uri="{FF2B5EF4-FFF2-40B4-BE49-F238E27FC236}">
                <a16:creationId xmlns:a16="http://schemas.microsoft.com/office/drawing/2014/main" xmlns="" id="{15C2C361-B0C6-4A67-BCEB-03156E1B7475}"/>
              </a:ext>
            </a:extLst>
          </p:cNvPr>
          <p:cNvPicPr>
            <a:picLocks noChangeAspect="1"/>
          </p:cNvPicPr>
          <p:nvPr/>
        </p:nvPicPr>
        <p:blipFill rotWithShape="1">
          <a:blip r:embed="rId12" cstate="email">
            <a:extLst>
              <a:ext uri="{BEBA8EAE-BF5A-486C-A8C5-ECC9F3942E4B}">
                <a14:imgProps xmlns:a14="http://schemas.microsoft.com/office/drawing/2010/main">
                  <a14:imgLayer r:embed="rId13">
                    <a14:imgEffect>
                      <a14:sharpenSoften amount="50000"/>
                    </a14:imgEffect>
                    <a14:imgEffect>
                      <a14:brightnessContrast contrast="40000"/>
                    </a14:imgEffect>
                  </a14:imgLayer>
                </a14:imgProps>
              </a:ext>
              <a:ext uri="{28A0092B-C50C-407E-A947-70E740481C1C}">
                <a14:useLocalDpi xmlns:a14="http://schemas.microsoft.com/office/drawing/2010/main"/>
              </a:ext>
            </a:extLst>
          </a:blip>
          <a:srcRect/>
          <a:stretch/>
        </p:blipFill>
        <p:spPr>
          <a:xfrm>
            <a:off x="2560886" y="7590363"/>
            <a:ext cx="2173165" cy="2246418"/>
          </a:xfrm>
          <a:prstGeom prst="rect">
            <a:avLst/>
          </a:prstGeom>
        </p:spPr>
      </p:pic>
      <p:pic>
        <p:nvPicPr>
          <p:cNvPr id="16" name="図 15" descr="2市場品 048">
            <a:extLst>
              <a:ext uri="{FF2B5EF4-FFF2-40B4-BE49-F238E27FC236}">
                <a16:creationId xmlns:a16="http://schemas.microsoft.com/office/drawing/2014/main" xmlns="" id="{839B1EEC-2AA5-476F-81D2-27851951C434}"/>
              </a:ext>
            </a:extLst>
          </p:cNvP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2765955" y="1664205"/>
            <a:ext cx="1114351" cy="83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図 16" descr="2市場品 047">
            <a:extLst>
              <a:ext uri="{FF2B5EF4-FFF2-40B4-BE49-F238E27FC236}">
                <a16:creationId xmlns:a16="http://schemas.microsoft.com/office/drawing/2014/main" xmlns="" id="{946092C8-48AC-4AC9-BE46-96F0F614A147}"/>
              </a:ext>
            </a:extLst>
          </p:cNvPr>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4141576" y="1690919"/>
            <a:ext cx="1041500" cy="78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図 18" descr="2市場品 031">
            <a:extLst>
              <a:ext uri="{FF2B5EF4-FFF2-40B4-BE49-F238E27FC236}">
                <a16:creationId xmlns:a16="http://schemas.microsoft.com/office/drawing/2014/main" xmlns="" id="{F4080312-8B88-46ED-8D2E-40635195A7AD}"/>
              </a:ext>
            </a:extLst>
          </p:cNvPr>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5536658" y="1672544"/>
            <a:ext cx="1056915" cy="80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図 10">
            <a:extLst>
              <a:ext uri="{FF2B5EF4-FFF2-40B4-BE49-F238E27FC236}">
                <a16:creationId xmlns:a16="http://schemas.microsoft.com/office/drawing/2014/main" xmlns="" id="{88E66E2E-90BD-4489-9D91-D6B5F72AE258}"/>
              </a:ext>
            </a:extLst>
          </p:cNvPr>
          <p:cNvPicPr>
            <a:picLocks noChangeAspect="1"/>
          </p:cNvPicPr>
          <p:nvPr/>
        </p:nvPicPr>
        <p:blipFill rotWithShape="1">
          <a:blip r:embed="rId17" cstate="email">
            <a:extLst>
              <a:ext uri="{BEBA8EAE-BF5A-486C-A8C5-ECC9F3942E4B}">
                <a14:imgProps xmlns:a14="http://schemas.microsoft.com/office/drawing/2010/main">
                  <a14:imgLayer r:embed="rId18">
                    <a14:imgEffect>
                      <a14:sharpenSoften amount="50000"/>
                    </a14:imgEffect>
                    <a14:imgEffect>
                      <a14:brightnessContrast bright="20000" contrast="20000"/>
                    </a14:imgEffect>
                  </a14:imgLayer>
                </a14:imgProps>
              </a:ext>
              <a:ext uri="{28A0092B-C50C-407E-A947-70E740481C1C}">
                <a14:useLocalDpi xmlns:a14="http://schemas.microsoft.com/office/drawing/2010/main"/>
              </a:ext>
            </a:extLst>
          </a:blip>
          <a:srcRect/>
          <a:stretch/>
        </p:blipFill>
        <p:spPr>
          <a:xfrm>
            <a:off x="4742947" y="7494122"/>
            <a:ext cx="2379771" cy="2293531"/>
          </a:xfrm>
          <a:prstGeom prst="rect">
            <a:avLst/>
          </a:prstGeom>
        </p:spPr>
      </p:pic>
    </p:spTree>
    <p:extLst>
      <p:ext uri="{BB962C8B-B14F-4D97-AF65-F5344CB8AC3E}">
        <p14:creationId xmlns:p14="http://schemas.microsoft.com/office/powerpoint/2010/main" val="1157591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xmlns="" id="{B0602A3F-3069-407B-927A-F4BDEC50110D}"/>
              </a:ext>
            </a:extLst>
          </p:cNvPr>
          <p:cNvSpPr>
            <a:spLocks noGrp="1"/>
          </p:cNvSpPr>
          <p:nvPr>
            <p:ph idx="1"/>
          </p:nvPr>
        </p:nvSpPr>
        <p:spPr>
          <a:xfrm>
            <a:off x="432098" y="1179586"/>
            <a:ext cx="6264696" cy="7883680"/>
          </a:xfrm>
          <a:solidFill>
            <a:schemeClr val="bg1"/>
          </a:solidFill>
        </p:spPr>
        <p:txBody>
          <a:bodyPr>
            <a:normAutofit/>
          </a:bodyPr>
          <a:lstStyle/>
          <a:p>
            <a:pPr marL="0" indent="0">
              <a:buNone/>
            </a:pPr>
            <a:endParaRPr lang="ja-JP" altLang="en-US" sz="1200" dirty="0"/>
          </a:p>
          <a:p>
            <a:r>
              <a:rPr lang="ja-JP" altLang="en-US" sz="1200" dirty="0">
                <a:latin typeface="HG丸ｺﾞｼｯｸM-PRO" panose="020F0600000000000000" pitchFamily="50" charset="-128"/>
                <a:ea typeface="HG丸ｺﾞｼｯｸM-PRO" panose="020F0600000000000000" pitchFamily="50" charset="-128"/>
              </a:rPr>
              <a:t>日本には、戦国時代に、鉄砲とともに伝えられたとされています。その</a:t>
            </a:r>
            <a:r>
              <a:rPr lang="en-US" altLang="ja-JP" sz="1200" dirty="0">
                <a:latin typeface="HG丸ｺﾞｼｯｸM-PRO" panose="020F0600000000000000" pitchFamily="50" charset="-128"/>
                <a:ea typeface="HG丸ｺﾞｼｯｸM-PRO" panose="020F0600000000000000" pitchFamily="50" charset="-128"/>
              </a:rPr>
              <a:t>6</a:t>
            </a:r>
            <a:r>
              <a:rPr lang="ja-JP" altLang="en-US" sz="1200" dirty="0">
                <a:latin typeface="HG丸ｺﾞｼｯｸM-PRO" panose="020F0600000000000000" pitchFamily="50" charset="-128"/>
                <a:ea typeface="HG丸ｺﾞｼｯｸM-PRO" panose="020F0600000000000000" pitchFamily="50" charset="-128"/>
              </a:rPr>
              <a:t>年後イエズス会のフランシスコ・ザビエルらが、日本でもパン作りを始めましたが、キリスト教が禁じられてからは、長崎などで西洋人のために細々と作られていただけでした。</a:t>
            </a:r>
          </a:p>
          <a:p>
            <a:endParaRPr lang="ja-JP" altLang="en-US"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日本人のためにパンが作られたのは、</a:t>
            </a:r>
            <a:r>
              <a:rPr lang="en-US" altLang="ja-JP" sz="1200" dirty="0">
                <a:latin typeface="HG丸ｺﾞｼｯｸM-PRO" panose="020F0600000000000000" pitchFamily="50" charset="-128"/>
                <a:ea typeface="HG丸ｺﾞｼｯｸM-PRO" panose="020F0600000000000000" pitchFamily="50" charset="-128"/>
              </a:rPr>
              <a:t>1840</a:t>
            </a:r>
            <a:r>
              <a:rPr lang="ja-JP" altLang="en-US" sz="1200" dirty="0">
                <a:latin typeface="HG丸ｺﾞｼｯｸM-PRO" panose="020F0600000000000000" pitchFamily="50" charset="-128"/>
                <a:ea typeface="HG丸ｺﾞｼｯｸM-PRO" panose="020F0600000000000000" pitchFamily="50" charset="-128"/>
              </a:rPr>
              <a:t>年に中国で起こったアヘン戦争がきっかけでした。徳川幕府は、日本にも外国軍が攻めてくることを恐れ、兵糧としてパンを作らせたのです。米飯では炊くときの煙が敵方にとって格好の標的になりかねません。それに比べ、固いパンは、保存性と携帯性の面ですぐれていると考えたからでした。幸い、この非常食は活用されずにすみましたが、このときパン作りの指揮をとった江川太郎左衛門は、「パンの祖」として知られるようになりました。</a:t>
            </a:r>
            <a:endParaRPr lang="en-US" altLang="ja-JP" sz="1200" dirty="0">
              <a:latin typeface="HG丸ｺﾞｼｯｸM-PRO" panose="020F0600000000000000" pitchFamily="50" charset="-128"/>
              <a:ea typeface="HG丸ｺﾞｼｯｸM-PRO" panose="020F0600000000000000" pitchFamily="50" charset="-128"/>
            </a:endParaRPr>
          </a:p>
          <a:p>
            <a:pPr marL="0" indent="0">
              <a:buNone/>
            </a:pP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＊参考文献</a:t>
            </a:r>
            <a:r>
              <a:rPr lang="en-US" altLang="ja-JP" sz="1200" dirty="0">
                <a:latin typeface="HG丸ｺﾞｼｯｸM-PRO" panose="020F0600000000000000" pitchFamily="50" charset="-128"/>
                <a:ea typeface="HG丸ｺﾞｼｯｸM-PRO" panose="020F0600000000000000" pitchFamily="50" charset="-128"/>
              </a:rPr>
              <a:t>— </a:t>
            </a:r>
            <a:r>
              <a:rPr lang="ja-JP" altLang="en-US" sz="1200" dirty="0">
                <a:latin typeface="HG丸ｺﾞｼｯｸM-PRO" panose="020F0600000000000000" pitchFamily="50" charset="-128"/>
                <a:ea typeface="HG丸ｺﾞｼｯｸM-PRO" panose="020F0600000000000000" pitchFamily="50" charset="-128"/>
              </a:rPr>
              <a:t>生活の科学シリーズ</a:t>
            </a:r>
            <a:r>
              <a:rPr lang="en-US" altLang="ja-JP" sz="1200" dirty="0">
                <a:latin typeface="HG丸ｺﾞｼｯｸM-PRO" panose="020F0600000000000000" pitchFamily="50" charset="-128"/>
                <a:ea typeface="HG丸ｺﾞｼｯｸM-PRO" panose="020F0600000000000000" pitchFamily="50" charset="-128"/>
              </a:rPr>
              <a:t>32</a:t>
            </a:r>
            <a:r>
              <a:rPr lang="ja-JP" altLang="en-US" sz="1200" dirty="0">
                <a:latin typeface="HG丸ｺﾞｼｯｸM-PRO" panose="020F0600000000000000" pitchFamily="50" charset="-128"/>
                <a:ea typeface="HG丸ｺﾞｼｯｸM-PRO" panose="020F0600000000000000" pitchFamily="50" charset="-128"/>
              </a:rPr>
              <a:t>「パンの小百科」 発行：財団法人 科学技術教育協会／協力：パン食普及協議会</a:t>
            </a:r>
          </a:p>
          <a:p>
            <a:r>
              <a:rPr lang="ja-JP" altLang="en-US" sz="1200" dirty="0">
                <a:latin typeface="HG丸ｺﾞｼｯｸM-PRO" panose="020F0600000000000000" pitchFamily="50" charset="-128"/>
                <a:ea typeface="HG丸ｺﾞｼｯｸM-PRO" panose="020F0600000000000000" pitchFamily="50" charset="-128"/>
              </a:rPr>
              <a:t>＊参考文献</a:t>
            </a:r>
            <a:r>
              <a:rPr lang="en-US" altLang="ja-JP" sz="1200" dirty="0">
                <a:latin typeface="HG丸ｺﾞｼｯｸM-PRO" panose="020F0600000000000000" pitchFamily="50" charset="-128"/>
                <a:ea typeface="HG丸ｺﾞｼｯｸM-PRO" panose="020F0600000000000000" pitchFamily="50" charset="-128"/>
              </a:rPr>
              <a:t>— </a:t>
            </a:r>
            <a:r>
              <a:rPr lang="ja-JP" altLang="en-US" sz="1200" dirty="0">
                <a:latin typeface="HG丸ｺﾞｼｯｸM-PRO" panose="020F0600000000000000" pitchFamily="50" charset="-128"/>
                <a:ea typeface="HG丸ｺﾞｼｯｸM-PRO" panose="020F0600000000000000" pitchFamily="50" charset="-128"/>
              </a:rPr>
              <a:t>生活の情報シリーズ</a:t>
            </a:r>
            <a:r>
              <a:rPr lang="en-US" altLang="ja-JP" sz="1200" dirty="0">
                <a:latin typeface="HG丸ｺﾞｼｯｸM-PRO" panose="020F0600000000000000" pitchFamily="50" charset="-128"/>
                <a:ea typeface="HG丸ｺﾞｼｯｸM-PRO" panose="020F0600000000000000" pitchFamily="50" charset="-128"/>
              </a:rPr>
              <a:t>21</a:t>
            </a:r>
            <a:r>
              <a:rPr lang="ja-JP" altLang="en-US" sz="1200" dirty="0">
                <a:latin typeface="HG丸ｺﾞｼｯｸM-PRO" panose="020F0600000000000000" pitchFamily="50" charset="-128"/>
                <a:ea typeface="HG丸ｺﾞｼｯｸM-PRO" panose="020F0600000000000000" pitchFamily="50" charset="-128"/>
              </a:rPr>
              <a:t>「パンの知識」 発行</a:t>
            </a:r>
          </a:p>
          <a:p>
            <a:endParaRPr lang="ja-JP" altLang="en-US" sz="1200" dirty="0"/>
          </a:p>
          <a:p>
            <a:r>
              <a:rPr lang="ja-JP" altLang="en-US" sz="1200" dirty="0"/>
              <a:t>お米文化の日本ですが、夕食にパンの文化は根付いているとはいえません。パンが主役ではなく、パンが美味しいでもなく、料理を引き立てるパンが多くの方々に認められないと　本当の意味で日本のパンは発展しないでしょう。現状ここが大きな課題といえます。</a:t>
            </a:r>
          </a:p>
        </p:txBody>
      </p:sp>
      <p:sp>
        <p:nvSpPr>
          <p:cNvPr id="5" name="タイトル 1">
            <a:extLst>
              <a:ext uri="{FF2B5EF4-FFF2-40B4-BE49-F238E27FC236}">
                <a16:creationId xmlns:a16="http://schemas.microsoft.com/office/drawing/2014/main" xmlns="" id="{AC4360B4-33BF-4E85-88E7-A68BB1C4D677}"/>
              </a:ext>
            </a:extLst>
          </p:cNvPr>
          <p:cNvSpPr txBox="1">
            <a:spLocks/>
          </p:cNvSpPr>
          <p:nvPr/>
        </p:nvSpPr>
        <p:spPr>
          <a:xfrm>
            <a:off x="294922" y="453696"/>
            <a:ext cx="6611056" cy="725890"/>
          </a:xfrm>
          <a:prstGeom prst="rect">
            <a:avLst/>
          </a:prstGeom>
          <a:solidFill>
            <a:schemeClr val="bg1">
              <a:lumMod val="95000"/>
            </a:schemeClr>
          </a:solidFill>
        </p:spPr>
        <p:txBody>
          <a:bodyPr vert="horz" lIns="91440" tIns="45720" rIns="91440" bIns="45720" rtlCol="0" anchor="t">
            <a:normAutofit lnSpcReduction="10000"/>
          </a:bodyPr>
          <a:lstStyle>
            <a:lvl1pPr algn="l" defTabSz="360045" rtl="0" eaLnBrk="1" latinLnBrk="0" hangingPunct="1">
              <a:spcBef>
                <a:spcPct val="0"/>
              </a:spcBef>
              <a:buNone/>
              <a:defRPr kumimoji="1" sz="2835"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a:solidFill>
                  <a:schemeClr val="tx1">
                    <a:lumMod val="95000"/>
                    <a:lumOff val="5000"/>
                  </a:schemeClr>
                </a:solidFill>
                <a:latin typeface="HG丸ｺﾞｼｯｸM-PRO" panose="020F0600000000000000" pitchFamily="50" charset="-128"/>
                <a:ea typeface="HG丸ｺﾞｼｯｸM-PRO" panose="020F0600000000000000" pitchFamily="50" charset="-128"/>
              </a:rPr>
              <a:t>６－５．</a:t>
            </a:r>
            <a:r>
              <a:rPr lang="ja-JP" altLang="en-US" sz="240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　パンの流れ</a:t>
            </a:r>
            <a:endParaRPr lang="en-US" altLang="ja-JP" sz="1800" dirty="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a:p>
            <a:r>
              <a:rPr lang="en-US" altLang="ja-JP" sz="180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     </a:t>
            </a:r>
            <a:r>
              <a:rPr lang="ja-JP" altLang="en-US" sz="180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→⑧日本の今後</a:t>
            </a:r>
            <a:endParaRPr lang="en-US" altLang="ja-JP" sz="1800" dirty="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a:p>
            <a:endParaRPr lang="ja-JP" altLang="en-US" sz="2000" dirty="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521939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xmlns="" id="{06FDA093-2023-4D13-8AED-0C88EA8BE0B5}"/>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rcRect/>
          <a:stretch/>
        </p:blipFill>
        <p:spPr>
          <a:xfrm>
            <a:off x="1080170" y="5936970"/>
            <a:ext cx="3888432" cy="3712318"/>
          </a:xfrm>
          <a:prstGeom prst="rect">
            <a:avLst/>
          </a:prstGeom>
        </p:spPr>
      </p:pic>
      <p:grpSp>
        <p:nvGrpSpPr>
          <p:cNvPr id="17" name="グループ化 16">
            <a:extLst>
              <a:ext uri="{FF2B5EF4-FFF2-40B4-BE49-F238E27FC236}">
                <a16:creationId xmlns:a16="http://schemas.microsoft.com/office/drawing/2014/main" xmlns="" id="{D50C5BE3-54C4-4E9C-A58F-F1D87C0E90BB}"/>
              </a:ext>
            </a:extLst>
          </p:cNvPr>
          <p:cNvGrpSpPr/>
          <p:nvPr/>
        </p:nvGrpSpPr>
        <p:grpSpPr>
          <a:xfrm>
            <a:off x="311086" y="569376"/>
            <a:ext cx="6889814" cy="4462600"/>
            <a:chOff x="-6385709" y="1449368"/>
            <a:chExt cx="6889814" cy="4462600"/>
          </a:xfrm>
        </p:grpSpPr>
        <p:pic>
          <p:nvPicPr>
            <p:cNvPr id="10" name="図 9">
              <a:extLst>
                <a:ext uri="{FF2B5EF4-FFF2-40B4-BE49-F238E27FC236}">
                  <a16:creationId xmlns:a16="http://schemas.microsoft.com/office/drawing/2014/main" xmlns="" id="{74149F4D-E2F8-4897-84BB-E9A2361DFC8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26040" y="1449368"/>
              <a:ext cx="6830145" cy="4462600"/>
            </a:xfrm>
            <a:prstGeom prst="rect">
              <a:avLst/>
            </a:prstGeom>
          </p:spPr>
        </p:pic>
        <p:cxnSp>
          <p:nvCxnSpPr>
            <p:cNvPr id="12" name="直線コネクタ 11">
              <a:extLst>
                <a:ext uri="{FF2B5EF4-FFF2-40B4-BE49-F238E27FC236}">
                  <a16:creationId xmlns:a16="http://schemas.microsoft.com/office/drawing/2014/main" xmlns="" id="{A7249EBB-5C48-4360-93D2-1BD34B07784B}"/>
                </a:ext>
              </a:extLst>
            </p:cNvPr>
            <p:cNvCxnSpPr>
              <a:cxnSpLocks/>
            </p:cNvCxnSpPr>
            <p:nvPr/>
          </p:nvCxnSpPr>
          <p:spPr>
            <a:xfrm flipH="1" flipV="1">
              <a:off x="-6340391" y="4376936"/>
              <a:ext cx="6456224"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正方形/長方形 14">
              <a:extLst>
                <a:ext uri="{FF2B5EF4-FFF2-40B4-BE49-F238E27FC236}">
                  <a16:creationId xmlns:a16="http://schemas.microsoft.com/office/drawing/2014/main" xmlns="" id="{56FA343A-90D3-43D2-8252-AB2697B33C28}"/>
                </a:ext>
              </a:extLst>
            </p:cNvPr>
            <p:cNvSpPr/>
            <p:nvPr/>
          </p:nvSpPr>
          <p:spPr>
            <a:xfrm>
              <a:off x="-6349991" y="3440831"/>
              <a:ext cx="6312481" cy="441751"/>
            </a:xfrm>
            <a:prstGeom prst="rect">
              <a:avLst/>
            </a:prstGeom>
            <a:solidFill>
              <a:srgbClr val="FFC000">
                <a:alpha val="40000"/>
              </a:srgbClr>
            </a:solidFill>
            <a:ln w="57150">
              <a:solidFill>
                <a:srgbClr val="FF0000">
                  <a:alpha val="2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xmlns="" id="{DF560F20-C244-499E-8050-6D515F7615BC}"/>
                </a:ext>
              </a:extLst>
            </p:cNvPr>
            <p:cNvSpPr/>
            <p:nvPr/>
          </p:nvSpPr>
          <p:spPr>
            <a:xfrm>
              <a:off x="-6385709" y="4880992"/>
              <a:ext cx="6312481" cy="441751"/>
            </a:xfrm>
            <a:prstGeom prst="rect">
              <a:avLst/>
            </a:prstGeom>
            <a:solidFill>
              <a:srgbClr val="FFC000">
                <a:alpha val="40000"/>
              </a:srgbClr>
            </a:solidFill>
            <a:ln w="57150">
              <a:solidFill>
                <a:srgbClr val="FF0000">
                  <a:alpha val="2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コンテンツ プレースホルダー 2">
            <a:extLst>
              <a:ext uri="{FF2B5EF4-FFF2-40B4-BE49-F238E27FC236}">
                <a16:creationId xmlns:a16="http://schemas.microsoft.com/office/drawing/2014/main" xmlns="" id="{21244CDF-A6D5-4111-BE8F-4ED560D0593D}"/>
              </a:ext>
            </a:extLst>
          </p:cNvPr>
          <p:cNvSpPr>
            <a:spLocks noGrp="1"/>
          </p:cNvSpPr>
          <p:nvPr>
            <p:ph idx="1"/>
          </p:nvPr>
        </p:nvSpPr>
        <p:spPr>
          <a:xfrm>
            <a:off x="341172" y="783357"/>
            <a:ext cx="6480175" cy="1015405"/>
          </a:xfrm>
        </p:spPr>
        <p:txBody>
          <a:bodyPr>
            <a:normAutofit/>
          </a:bodyPr>
          <a:lstStyle/>
          <a:p>
            <a:r>
              <a:rPr kumimoji="1" lang="ja-JP" altLang="en-US" sz="1600" dirty="0"/>
              <a:t>酵母環境にとっての最適温度帯→２６℃</a:t>
            </a:r>
            <a:r>
              <a:rPr kumimoji="1" lang="en-US" altLang="ja-JP" sz="1600" dirty="0"/>
              <a:t>&lt;</a:t>
            </a:r>
            <a:r>
              <a:rPr kumimoji="1" lang="ja-JP" altLang="en-US" sz="1600" dirty="0"/>
              <a:t>外気温</a:t>
            </a:r>
            <a:r>
              <a:rPr kumimoji="1" lang="en-US" altLang="ja-JP" sz="1600" dirty="0"/>
              <a:t>30</a:t>
            </a:r>
            <a:r>
              <a:rPr kumimoji="1" lang="ja-JP" altLang="en-US" sz="1600" dirty="0"/>
              <a:t>℃前後</a:t>
            </a:r>
            <a:r>
              <a:rPr kumimoji="1" lang="en-US" altLang="ja-JP" sz="1600" dirty="0"/>
              <a:t>&gt;=</a:t>
            </a:r>
            <a:r>
              <a:rPr kumimoji="1" lang="ja-JP" altLang="en-US" sz="1600" dirty="0"/>
              <a:t>パンが作りやすい。但し海流によって変わるので、欧州はもう少し上まで広がる</a:t>
            </a:r>
          </a:p>
        </p:txBody>
      </p:sp>
      <p:sp>
        <p:nvSpPr>
          <p:cNvPr id="21" name="コンテンツ プレースホルダー 2">
            <a:extLst>
              <a:ext uri="{FF2B5EF4-FFF2-40B4-BE49-F238E27FC236}">
                <a16:creationId xmlns:a16="http://schemas.microsoft.com/office/drawing/2014/main" xmlns="" id="{5B1B0A3B-6FA9-4350-9C62-2BC8C900DA99}"/>
              </a:ext>
            </a:extLst>
          </p:cNvPr>
          <p:cNvSpPr txBox="1">
            <a:spLocks/>
          </p:cNvSpPr>
          <p:nvPr/>
        </p:nvSpPr>
        <p:spPr>
          <a:xfrm>
            <a:off x="4356534" y="3496944"/>
            <a:ext cx="1224136" cy="1015405"/>
          </a:xfrm>
          <a:prstGeom prst="rect">
            <a:avLst/>
          </a:prstGeom>
        </p:spPr>
        <p:txBody>
          <a:bodyPr vert="horz" lIns="91440" tIns="45720" rIns="91440" bIns="45720" rtlCol="0">
            <a:normAutofit/>
          </a:bodyPr>
          <a:lstStyle>
            <a:lvl1pPr marL="270034" indent="-270034" algn="l" defTabSz="360045" rtl="0" eaLnBrk="1" latinLnBrk="0" hangingPunct="1">
              <a:spcBef>
                <a:spcPts val="788"/>
              </a:spcBef>
              <a:spcAft>
                <a:spcPts val="0"/>
              </a:spcAft>
              <a:buClr>
                <a:schemeClr val="accent1"/>
              </a:buClr>
              <a:buSzPct val="80000"/>
              <a:buFont typeface="Wingdings 3" charset="2"/>
              <a:buChar char=""/>
              <a:defRPr kumimoji="1" sz="1418" kern="1200">
                <a:solidFill>
                  <a:schemeClr val="tx1">
                    <a:lumMod val="75000"/>
                    <a:lumOff val="25000"/>
                  </a:schemeClr>
                </a:solidFill>
                <a:latin typeface="+mn-lt"/>
                <a:ea typeface="+mn-ea"/>
                <a:cs typeface="+mn-cs"/>
              </a:defRPr>
            </a:lvl1pPr>
            <a:lvl2pPr marL="585073" indent="-225028" algn="l" defTabSz="360045" rtl="0" eaLnBrk="1" latinLnBrk="0" hangingPunct="1">
              <a:spcBef>
                <a:spcPts val="788"/>
              </a:spcBef>
              <a:spcAft>
                <a:spcPts val="0"/>
              </a:spcAft>
              <a:buClr>
                <a:schemeClr val="accent1"/>
              </a:buClr>
              <a:buSzPct val="80000"/>
              <a:buFont typeface="Wingdings 3" charset="2"/>
              <a:buChar char=""/>
              <a:defRPr kumimoji="1" sz="1260" kern="1200">
                <a:solidFill>
                  <a:schemeClr val="tx1">
                    <a:lumMod val="75000"/>
                    <a:lumOff val="25000"/>
                  </a:schemeClr>
                </a:solidFill>
                <a:latin typeface="+mn-lt"/>
                <a:ea typeface="+mn-ea"/>
                <a:cs typeface="+mn-cs"/>
              </a:defRPr>
            </a:lvl2pPr>
            <a:lvl3pPr marL="900113" indent="-180023" algn="l" defTabSz="360045" rtl="0" eaLnBrk="1" latinLnBrk="0" hangingPunct="1">
              <a:spcBef>
                <a:spcPts val="788"/>
              </a:spcBef>
              <a:spcAft>
                <a:spcPts val="0"/>
              </a:spcAft>
              <a:buClr>
                <a:schemeClr val="accent1"/>
              </a:buClr>
              <a:buSzPct val="80000"/>
              <a:buFont typeface="Wingdings 3" charset="2"/>
              <a:buChar char=""/>
              <a:defRPr kumimoji="1" sz="1103" kern="1200">
                <a:solidFill>
                  <a:schemeClr val="tx1">
                    <a:lumMod val="75000"/>
                    <a:lumOff val="25000"/>
                  </a:schemeClr>
                </a:solidFill>
                <a:latin typeface="+mn-lt"/>
                <a:ea typeface="+mn-ea"/>
                <a:cs typeface="+mn-cs"/>
              </a:defRPr>
            </a:lvl3pPr>
            <a:lvl4pPr marL="1260158"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4pPr>
            <a:lvl5pPr marL="1620203"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5pPr>
            <a:lvl6pPr marL="1980248"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6pPr>
            <a:lvl7pPr marL="2340293"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7pPr>
            <a:lvl8pPr marL="2700338"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8pPr>
            <a:lvl9pPr marL="3060383"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9pPr>
          </a:lstStyle>
          <a:p>
            <a:pPr marL="0" indent="0">
              <a:buNone/>
            </a:pPr>
            <a:r>
              <a:rPr lang="ja-JP" altLang="en-US" sz="1600" dirty="0"/>
              <a:t>赤道</a:t>
            </a:r>
            <a:endParaRPr lang="en-US" altLang="ja-JP" sz="1600" dirty="0"/>
          </a:p>
        </p:txBody>
      </p:sp>
      <p:sp>
        <p:nvSpPr>
          <p:cNvPr id="22" name="コンテンツ プレースホルダー 2">
            <a:extLst>
              <a:ext uri="{FF2B5EF4-FFF2-40B4-BE49-F238E27FC236}">
                <a16:creationId xmlns:a16="http://schemas.microsoft.com/office/drawing/2014/main" xmlns="" id="{6AD8E247-3DCC-44B4-96F0-CD7A7F81CC7F}"/>
              </a:ext>
            </a:extLst>
          </p:cNvPr>
          <p:cNvSpPr txBox="1">
            <a:spLocks/>
          </p:cNvSpPr>
          <p:nvPr/>
        </p:nvSpPr>
        <p:spPr>
          <a:xfrm>
            <a:off x="193596" y="4907509"/>
            <a:ext cx="6480175" cy="1015405"/>
          </a:xfrm>
          <a:prstGeom prst="rect">
            <a:avLst/>
          </a:prstGeom>
        </p:spPr>
        <p:txBody>
          <a:bodyPr vert="horz" lIns="91440" tIns="45720" rIns="91440" bIns="45720" rtlCol="0">
            <a:normAutofit/>
          </a:bodyPr>
          <a:lstStyle>
            <a:lvl1pPr marL="270034" indent="-270034" algn="l" defTabSz="360045" rtl="0" eaLnBrk="1" latinLnBrk="0" hangingPunct="1">
              <a:spcBef>
                <a:spcPts val="788"/>
              </a:spcBef>
              <a:spcAft>
                <a:spcPts val="0"/>
              </a:spcAft>
              <a:buClr>
                <a:schemeClr val="accent1"/>
              </a:buClr>
              <a:buSzPct val="80000"/>
              <a:buFont typeface="Wingdings 3" charset="2"/>
              <a:buChar char=""/>
              <a:defRPr kumimoji="1" sz="1418" kern="1200">
                <a:solidFill>
                  <a:schemeClr val="tx1">
                    <a:lumMod val="75000"/>
                    <a:lumOff val="25000"/>
                  </a:schemeClr>
                </a:solidFill>
                <a:latin typeface="+mn-lt"/>
                <a:ea typeface="+mn-ea"/>
                <a:cs typeface="+mn-cs"/>
              </a:defRPr>
            </a:lvl1pPr>
            <a:lvl2pPr marL="585073" indent="-225028" algn="l" defTabSz="360045" rtl="0" eaLnBrk="1" latinLnBrk="0" hangingPunct="1">
              <a:spcBef>
                <a:spcPts val="788"/>
              </a:spcBef>
              <a:spcAft>
                <a:spcPts val="0"/>
              </a:spcAft>
              <a:buClr>
                <a:schemeClr val="accent1"/>
              </a:buClr>
              <a:buSzPct val="80000"/>
              <a:buFont typeface="Wingdings 3" charset="2"/>
              <a:buChar char=""/>
              <a:defRPr kumimoji="1" sz="1260" kern="1200">
                <a:solidFill>
                  <a:schemeClr val="tx1">
                    <a:lumMod val="75000"/>
                    <a:lumOff val="25000"/>
                  </a:schemeClr>
                </a:solidFill>
                <a:latin typeface="+mn-lt"/>
                <a:ea typeface="+mn-ea"/>
                <a:cs typeface="+mn-cs"/>
              </a:defRPr>
            </a:lvl2pPr>
            <a:lvl3pPr marL="900113" indent="-180023" algn="l" defTabSz="360045" rtl="0" eaLnBrk="1" latinLnBrk="0" hangingPunct="1">
              <a:spcBef>
                <a:spcPts val="788"/>
              </a:spcBef>
              <a:spcAft>
                <a:spcPts val="0"/>
              </a:spcAft>
              <a:buClr>
                <a:schemeClr val="accent1"/>
              </a:buClr>
              <a:buSzPct val="80000"/>
              <a:buFont typeface="Wingdings 3" charset="2"/>
              <a:buChar char=""/>
              <a:defRPr kumimoji="1" sz="1103" kern="1200">
                <a:solidFill>
                  <a:schemeClr val="tx1">
                    <a:lumMod val="75000"/>
                    <a:lumOff val="25000"/>
                  </a:schemeClr>
                </a:solidFill>
                <a:latin typeface="+mn-lt"/>
                <a:ea typeface="+mn-ea"/>
                <a:cs typeface="+mn-cs"/>
              </a:defRPr>
            </a:lvl3pPr>
            <a:lvl4pPr marL="1260158"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4pPr>
            <a:lvl5pPr marL="1620203"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5pPr>
            <a:lvl6pPr marL="1980248"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6pPr>
            <a:lvl7pPr marL="2340293"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7pPr>
            <a:lvl8pPr marL="2700338"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8pPr>
            <a:lvl9pPr marL="3060383"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9pPr>
          </a:lstStyle>
          <a:p>
            <a:endParaRPr lang="en-US" altLang="ja-JP" sz="1600" dirty="0"/>
          </a:p>
        </p:txBody>
      </p:sp>
      <p:sp>
        <p:nvSpPr>
          <p:cNvPr id="23" name="コンテンツ プレースホルダー 2">
            <a:extLst>
              <a:ext uri="{FF2B5EF4-FFF2-40B4-BE49-F238E27FC236}">
                <a16:creationId xmlns:a16="http://schemas.microsoft.com/office/drawing/2014/main" xmlns="" id="{BCFA0051-37C9-4D43-A0FF-481F3739EA6D}"/>
              </a:ext>
            </a:extLst>
          </p:cNvPr>
          <p:cNvSpPr txBox="1">
            <a:spLocks/>
          </p:cNvSpPr>
          <p:nvPr/>
        </p:nvSpPr>
        <p:spPr>
          <a:xfrm>
            <a:off x="3799147" y="9293397"/>
            <a:ext cx="1224136" cy="1015405"/>
          </a:xfrm>
          <a:prstGeom prst="rect">
            <a:avLst/>
          </a:prstGeom>
        </p:spPr>
        <p:txBody>
          <a:bodyPr vert="horz" lIns="91440" tIns="45720" rIns="91440" bIns="45720" rtlCol="0">
            <a:normAutofit/>
          </a:bodyPr>
          <a:lstStyle>
            <a:lvl1pPr marL="270034" indent="-270034" algn="l" defTabSz="360045" rtl="0" eaLnBrk="1" latinLnBrk="0" hangingPunct="1">
              <a:spcBef>
                <a:spcPts val="788"/>
              </a:spcBef>
              <a:spcAft>
                <a:spcPts val="0"/>
              </a:spcAft>
              <a:buClr>
                <a:schemeClr val="accent1"/>
              </a:buClr>
              <a:buSzPct val="80000"/>
              <a:buFont typeface="Wingdings 3" charset="2"/>
              <a:buChar char=""/>
              <a:defRPr kumimoji="1" sz="1418" kern="1200">
                <a:solidFill>
                  <a:schemeClr val="tx1">
                    <a:lumMod val="75000"/>
                    <a:lumOff val="25000"/>
                  </a:schemeClr>
                </a:solidFill>
                <a:latin typeface="+mn-lt"/>
                <a:ea typeface="+mn-ea"/>
                <a:cs typeface="+mn-cs"/>
              </a:defRPr>
            </a:lvl1pPr>
            <a:lvl2pPr marL="585073" indent="-225028" algn="l" defTabSz="360045" rtl="0" eaLnBrk="1" latinLnBrk="0" hangingPunct="1">
              <a:spcBef>
                <a:spcPts val="788"/>
              </a:spcBef>
              <a:spcAft>
                <a:spcPts val="0"/>
              </a:spcAft>
              <a:buClr>
                <a:schemeClr val="accent1"/>
              </a:buClr>
              <a:buSzPct val="80000"/>
              <a:buFont typeface="Wingdings 3" charset="2"/>
              <a:buChar char=""/>
              <a:defRPr kumimoji="1" sz="1260" kern="1200">
                <a:solidFill>
                  <a:schemeClr val="tx1">
                    <a:lumMod val="75000"/>
                    <a:lumOff val="25000"/>
                  </a:schemeClr>
                </a:solidFill>
                <a:latin typeface="+mn-lt"/>
                <a:ea typeface="+mn-ea"/>
                <a:cs typeface="+mn-cs"/>
              </a:defRPr>
            </a:lvl2pPr>
            <a:lvl3pPr marL="900113" indent="-180023" algn="l" defTabSz="360045" rtl="0" eaLnBrk="1" latinLnBrk="0" hangingPunct="1">
              <a:spcBef>
                <a:spcPts val="788"/>
              </a:spcBef>
              <a:spcAft>
                <a:spcPts val="0"/>
              </a:spcAft>
              <a:buClr>
                <a:schemeClr val="accent1"/>
              </a:buClr>
              <a:buSzPct val="80000"/>
              <a:buFont typeface="Wingdings 3" charset="2"/>
              <a:buChar char=""/>
              <a:defRPr kumimoji="1" sz="1103" kern="1200">
                <a:solidFill>
                  <a:schemeClr val="tx1">
                    <a:lumMod val="75000"/>
                    <a:lumOff val="25000"/>
                  </a:schemeClr>
                </a:solidFill>
                <a:latin typeface="+mn-lt"/>
                <a:ea typeface="+mn-ea"/>
                <a:cs typeface="+mn-cs"/>
              </a:defRPr>
            </a:lvl3pPr>
            <a:lvl4pPr marL="1260158"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4pPr>
            <a:lvl5pPr marL="1620203"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5pPr>
            <a:lvl6pPr marL="1980248"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6pPr>
            <a:lvl7pPr marL="2340293"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7pPr>
            <a:lvl8pPr marL="2700338"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8pPr>
            <a:lvl9pPr marL="3060383"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9pPr>
          </a:lstStyle>
          <a:p>
            <a:pPr marL="0" indent="0">
              <a:buNone/>
            </a:pPr>
            <a:r>
              <a:rPr lang="ja-JP" altLang="en-US" sz="1600" b="1" dirty="0">
                <a:solidFill>
                  <a:srgbClr val="FF0000"/>
                </a:solidFill>
                <a:latin typeface="HG丸ｺﾞｼｯｸM-PRO" panose="020F0600000000000000" pitchFamily="50" charset="-128"/>
                <a:ea typeface="HG丸ｺﾞｼｯｸM-PRO" panose="020F0600000000000000" pitchFamily="50" charset="-128"/>
              </a:rPr>
              <a:t>①エジプト</a:t>
            </a:r>
            <a:endParaRPr lang="en-US" altLang="ja-JP" sz="16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24" name="コンテンツ プレースホルダー 2">
            <a:extLst>
              <a:ext uri="{FF2B5EF4-FFF2-40B4-BE49-F238E27FC236}">
                <a16:creationId xmlns:a16="http://schemas.microsoft.com/office/drawing/2014/main" xmlns="" id="{863BB651-D9D5-4CBC-92FA-F5E82A6C2207}"/>
              </a:ext>
            </a:extLst>
          </p:cNvPr>
          <p:cNvSpPr txBox="1">
            <a:spLocks/>
          </p:cNvSpPr>
          <p:nvPr/>
        </p:nvSpPr>
        <p:spPr>
          <a:xfrm>
            <a:off x="3581260" y="8650063"/>
            <a:ext cx="1999409" cy="1015405"/>
          </a:xfrm>
          <a:prstGeom prst="rect">
            <a:avLst/>
          </a:prstGeom>
        </p:spPr>
        <p:txBody>
          <a:bodyPr vert="horz" lIns="91440" tIns="45720" rIns="91440" bIns="45720" rtlCol="0">
            <a:normAutofit/>
          </a:bodyPr>
          <a:lstStyle>
            <a:lvl1pPr marL="270034" indent="-270034" algn="l" defTabSz="360045" rtl="0" eaLnBrk="1" latinLnBrk="0" hangingPunct="1">
              <a:spcBef>
                <a:spcPts val="788"/>
              </a:spcBef>
              <a:spcAft>
                <a:spcPts val="0"/>
              </a:spcAft>
              <a:buClr>
                <a:schemeClr val="accent1"/>
              </a:buClr>
              <a:buSzPct val="80000"/>
              <a:buFont typeface="Wingdings 3" charset="2"/>
              <a:buChar char=""/>
              <a:defRPr kumimoji="1" sz="1418" kern="1200">
                <a:solidFill>
                  <a:schemeClr val="tx1">
                    <a:lumMod val="75000"/>
                    <a:lumOff val="25000"/>
                  </a:schemeClr>
                </a:solidFill>
                <a:latin typeface="+mn-lt"/>
                <a:ea typeface="+mn-ea"/>
                <a:cs typeface="+mn-cs"/>
              </a:defRPr>
            </a:lvl1pPr>
            <a:lvl2pPr marL="585073" indent="-225028" algn="l" defTabSz="360045" rtl="0" eaLnBrk="1" latinLnBrk="0" hangingPunct="1">
              <a:spcBef>
                <a:spcPts val="788"/>
              </a:spcBef>
              <a:spcAft>
                <a:spcPts val="0"/>
              </a:spcAft>
              <a:buClr>
                <a:schemeClr val="accent1"/>
              </a:buClr>
              <a:buSzPct val="80000"/>
              <a:buFont typeface="Wingdings 3" charset="2"/>
              <a:buChar char=""/>
              <a:defRPr kumimoji="1" sz="1260" kern="1200">
                <a:solidFill>
                  <a:schemeClr val="tx1">
                    <a:lumMod val="75000"/>
                    <a:lumOff val="25000"/>
                  </a:schemeClr>
                </a:solidFill>
                <a:latin typeface="+mn-lt"/>
                <a:ea typeface="+mn-ea"/>
                <a:cs typeface="+mn-cs"/>
              </a:defRPr>
            </a:lvl2pPr>
            <a:lvl3pPr marL="900113" indent="-180023" algn="l" defTabSz="360045" rtl="0" eaLnBrk="1" latinLnBrk="0" hangingPunct="1">
              <a:spcBef>
                <a:spcPts val="788"/>
              </a:spcBef>
              <a:spcAft>
                <a:spcPts val="0"/>
              </a:spcAft>
              <a:buClr>
                <a:schemeClr val="accent1"/>
              </a:buClr>
              <a:buSzPct val="80000"/>
              <a:buFont typeface="Wingdings 3" charset="2"/>
              <a:buChar char=""/>
              <a:defRPr kumimoji="1" sz="1103" kern="1200">
                <a:solidFill>
                  <a:schemeClr val="tx1">
                    <a:lumMod val="75000"/>
                    <a:lumOff val="25000"/>
                  </a:schemeClr>
                </a:solidFill>
                <a:latin typeface="+mn-lt"/>
                <a:ea typeface="+mn-ea"/>
                <a:cs typeface="+mn-cs"/>
              </a:defRPr>
            </a:lvl3pPr>
            <a:lvl4pPr marL="1260158"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4pPr>
            <a:lvl5pPr marL="1620203"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5pPr>
            <a:lvl6pPr marL="1980248"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6pPr>
            <a:lvl7pPr marL="2340293"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7pPr>
            <a:lvl8pPr marL="2700338"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8pPr>
            <a:lvl9pPr marL="3060383"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9pPr>
          </a:lstStyle>
          <a:p>
            <a:pPr marL="0" indent="0">
              <a:buNone/>
            </a:pPr>
            <a:r>
              <a:rPr lang="ja-JP" altLang="en-US" sz="1600" b="1" dirty="0">
                <a:solidFill>
                  <a:srgbClr val="FF0000"/>
                </a:solidFill>
                <a:latin typeface="HG丸ｺﾞｼｯｸM-PRO" panose="020F0600000000000000" pitchFamily="50" charset="-128"/>
                <a:ea typeface="HG丸ｺﾞｼｯｸM-PRO" panose="020F0600000000000000" pitchFamily="50" charset="-128"/>
              </a:rPr>
              <a:t>②ギリシャ</a:t>
            </a:r>
            <a:endParaRPr lang="en-US" altLang="ja-JP" sz="16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25" name="コンテンツ プレースホルダー 2">
            <a:extLst>
              <a:ext uri="{FF2B5EF4-FFF2-40B4-BE49-F238E27FC236}">
                <a16:creationId xmlns:a16="http://schemas.microsoft.com/office/drawing/2014/main" xmlns="" id="{6CC88998-8AF8-4C37-8935-E3D6F283542F}"/>
              </a:ext>
            </a:extLst>
          </p:cNvPr>
          <p:cNvSpPr txBox="1">
            <a:spLocks/>
          </p:cNvSpPr>
          <p:nvPr/>
        </p:nvSpPr>
        <p:spPr>
          <a:xfrm>
            <a:off x="3024386" y="8321219"/>
            <a:ext cx="1224136" cy="1015405"/>
          </a:xfrm>
          <a:prstGeom prst="rect">
            <a:avLst/>
          </a:prstGeom>
        </p:spPr>
        <p:txBody>
          <a:bodyPr vert="horz" lIns="91440" tIns="45720" rIns="91440" bIns="45720" rtlCol="0">
            <a:normAutofit/>
          </a:bodyPr>
          <a:lstStyle>
            <a:lvl1pPr marL="270034" indent="-270034" algn="l" defTabSz="360045" rtl="0" eaLnBrk="1" latinLnBrk="0" hangingPunct="1">
              <a:spcBef>
                <a:spcPts val="788"/>
              </a:spcBef>
              <a:spcAft>
                <a:spcPts val="0"/>
              </a:spcAft>
              <a:buClr>
                <a:schemeClr val="accent1"/>
              </a:buClr>
              <a:buSzPct val="80000"/>
              <a:buFont typeface="Wingdings 3" charset="2"/>
              <a:buChar char=""/>
              <a:defRPr kumimoji="1" sz="1418" kern="1200">
                <a:solidFill>
                  <a:schemeClr val="tx1">
                    <a:lumMod val="75000"/>
                    <a:lumOff val="25000"/>
                  </a:schemeClr>
                </a:solidFill>
                <a:latin typeface="+mn-lt"/>
                <a:ea typeface="+mn-ea"/>
                <a:cs typeface="+mn-cs"/>
              </a:defRPr>
            </a:lvl1pPr>
            <a:lvl2pPr marL="585073" indent="-225028" algn="l" defTabSz="360045" rtl="0" eaLnBrk="1" latinLnBrk="0" hangingPunct="1">
              <a:spcBef>
                <a:spcPts val="788"/>
              </a:spcBef>
              <a:spcAft>
                <a:spcPts val="0"/>
              </a:spcAft>
              <a:buClr>
                <a:schemeClr val="accent1"/>
              </a:buClr>
              <a:buSzPct val="80000"/>
              <a:buFont typeface="Wingdings 3" charset="2"/>
              <a:buChar char=""/>
              <a:defRPr kumimoji="1" sz="1260" kern="1200">
                <a:solidFill>
                  <a:schemeClr val="tx1">
                    <a:lumMod val="75000"/>
                    <a:lumOff val="25000"/>
                  </a:schemeClr>
                </a:solidFill>
                <a:latin typeface="+mn-lt"/>
                <a:ea typeface="+mn-ea"/>
                <a:cs typeface="+mn-cs"/>
              </a:defRPr>
            </a:lvl2pPr>
            <a:lvl3pPr marL="900113" indent="-180023" algn="l" defTabSz="360045" rtl="0" eaLnBrk="1" latinLnBrk="0" hangingPunct="1">
              <a:spcBef>
                <a:spcPts val="788"/>
              </a:spcBef>
              <a:spcAft>
                <a:spcPts val="0"/>
              </a:spcAft>
              <a:buClr>
                <a:schemeClr val="accent1"/>
              </a:buClr>
              <a:buSzPct val="80000"/>
              <a:buFont typeface="Wingdings 3" charset="2"/>
              <a:buChar char=""/>
              <a:defRPr kumimoji="1" sz="1103" kern="1200">
                <a:solidFill>
                  <a:schemeClr val="tx1">
                    <a:lumMod val="75000"/>
                    <a:lumOff val="25000"/>
                  </a:schemeClr>
                </a:solidFill>
                <a:latin typeface="+mn-lt"/>
                <a:ea typeface="+mn-ea"/>
                <a:cs typeface="+mn-cs"/>
              </a:defRPr>
            </a:lvl3pPr>
            <a:lvl4pPr marL="1260158"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4pPr>
            <a:lvl5pPr marL="1620203"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5pPr>
            <a:lvl6pPr marL="1980248"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6pPr>
            <a:lvl7pPr marL="2340293"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7pPr>
            <a:lvl8pPr marL="2700338"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8pPr>
            <a:lvl9pPr marL="3060383"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9pPr>
          </a:lstStyle>
          <a:p>
            <a:pPr marL="0" indent="0">
              <a:buNone/>
            </a:pPr>
            <a:r>
              <a:rPr lang="ja-JP" altLang="en-US" sz="1600" b="1" dirty="0">
                <a:solidFill>
                  <a:srgbClr val="FF0000"/>
                </a:solidFill>
                <a:latin typeface="HG丸ｺﾞｼｯｸM-PRO" panose="020F0600000000000000" pitchFamily="50" charset="-128"/>
                <a:ea typeface="HG丸ｺﾞｼｯｸM-PRO" panose="020F0600000000000000" pitchFamily="50" charset="-128"/>
              </a:rPr>
              <a:t>③ローマ</a:t>
            </a:r>
            <a:endParaRPr lang="en-US" altLang="ja-JP" sz="1600" b="1" dirty="0">
              <a:solidFill>
                <a:srgbClr val="FF0000"/>
              </a:solidFill>
              <a:latin typeface="HG丸ｺﾞｼｯｸM-PRO" panose="020F0600000000000000" pitchFamily="50" charset="-128"/>
              <a:ea typeface="HG丸ｺﾞｼｯｸM-PRO" panose="020F0600000000000000" pitchFamily="50" charset="-128"/>
            </a:endParaRPr>
          </a:p>
        </p:txBody>
      </p:sp>
      <p:cxnSp>
        <p:nvCxnSpPr>
          <p:cNvPr id="27" name="直線矢印コネクタ 26">
            <a:extLst>
              <a:ext uri="{FF2B5EF4-FFF2-40B4-BE49-F238E27FC236}">
                <a16:creationId xmlns:a16="http://schemas.microsoft.com/office/drawing/2014/main" xmlns="" id="{74EF3DCC-E9FF-4BE7-85B1-D48557DE8D90}"/>
              </a:ext>
            </a:extLst>
          </p:cNvPr>
          <p:cNvCxnSpPr/>
          <p:nvPr/>
        </p:nvCxnSpPr>
        <p:spPr>
          <a:xfrm flipV="1">
            <a:off x="3312418" y="7545288"/>
            <a:ext cx="268842" cy="7759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矢印: 下 27">
            <a:extLst>
              <a:ext uri="{FF2B5EF4-FFF2-40B4-BE49-F238E27FC236}">
                <a16:creationId xmlns:a16="http://schemas.microsoft.com/office/drawing/2014/main" xmlns="" id="{37AB25D0-51AD-415E-AF01-C00F0C96F1C0}"/>
              </a:ext>
            </a:extLst>
          </p:cNvPr>
          <p:cNvSpPr/>
          <p:nvPr/>
        </p:nvSpPr>
        <p:spPr>
          <a:xfrm rot="9763574">
            <a:off x="3198018" y="7633784"/>
            <a:ext cx="119439" cy="657527"/>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29" name="矢印: 下 28">
            <a:extLst>
              <a:ext uri="{FF2B5EF4-FFF2-40B4-BE49-F238E27FC236}">
                <a16:creationId xmlns:a16="http://schemas.microsoft.com/office/drawing/2014/main" xmlns="" id="{4A80E8C9-CCE5-49B9-89FB-1E725B554D2D}"/>
              </a:ext>
            </a:extLst>
          </p:cNvPr>
          <p:cNvSpPr/>
          <p:nvPr/>
        </p:nvSpPr>
        <p:spPr>
          <a:xfrm rot="7769922">
            <a:off x="2873120" y="7622894"/>
            <a:ext cx="88325" cy="881318"/>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30" name="矢印: 下 29">
            <a:extLst>
              <a:ext uri="{FF2B5EF4-FFF2-40B4-BE49-F238E27FC236}">
                <a16:creationId xmlns:a16="http://schemas.microsoft.com/office/drawing/2014/main" xmlns="" id="{217A5EE3-61CE-4D5E-B169-82568576BD1D}"/>
              </a:ext>
            </a:extLst>
          </p:cNvPr>
          <p:cNvSpPr/>
          <p:nvPr/>
        </p:nvSpPr>
        <p:spPr>
          <a:xfrm rot="5009330">
            <a:off x="2492219" y="7899491"/>
            <a:ext cx="180253" cy="911069"/>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31" name="コンテンツ プレースホルダー 2">
            <a:extLst>
              <a:ext uri="{FF2B5EF4-FFF2-40B4-BE49-F238E27FC236}">
                <a16:creationId xmlns:a16="http://schemas.microsoft.com/office/drawing/2014/main" xmlns="" id="{F44659EF-B02C-4A16-83A1-E7F26D9DCA5F}"/>
              </a:ext>
            </a:extLst>
          </p:cNvPr>
          <p:cNvSpPr txBox="1">
            <a:spLocks/>
          </p:cNvSpPr>
          <p:nvPr/>
        </p:nvSpPr>
        <p:spPr>
          <a:xfrm>
            <a:off x="2645669" y="7448623"/>
            <a:ext cx="1224136" cy="1015405"/>
          </a:xfrm>
          <a:prstGeom prst="rect">
            <a:avLst/>
          </a:prstGeom>
        </p:spPr>
        <p:txBody>
          <a:bodyPr vert="horz" lIns="91440" tIns="45720" rIns="91440" bIns="45720" rtlCol="0">
            <a:normAutofit/>
          </a:bodyPr>
          <a:lstStyle>
            <a:lvl1pPr marL="270034" indent="-270034" algn="l" defTabSz="360045" rtl="0" eaLnBrk="1" latinLnBrk="0" hangingPunct="1">
              <a:spcBef>
                <a:spcPts val="788"/>
              </a:spcBef>
              <a:spcAft>
                <a:spcPts val="0"/>
              </a:spcAft>
              <a:buClr>
                <a:schemeClr val="accent1"/>
              </a:buClr>
              <a:buSzPct val="80000"/>
              <a:buFont typeface="Wingdings 3" charset="2"/>
              <a:buChar char=""/>
              <a:defRPr kumimoji="1" sz="1418" kern="1200">
                <a:solidFill>
                  <a:schemeClr val="tx1">
                    <a:lumMod val="75000"/>
                    <a:lumOff val="25000"/>
                  </a:schemeClr>
                </a:solidFill>
                <a:latin typeface="+mn-lt"/>
                <a:ea typeface="+mn-ea"/>
                <a:cs typeface="+mn-cs"/>
              </a:defRPr>
            </a:lvl1pPr>
            <a:lvl2pPr marL="585073" indent="-225028" algn="l" defTabSz="360045" rtl="0" eaLnBrk="1" latinLnBrk="0" hangingPunct="1">
              <a:spcBef>
                <a:spcPts val="788"/>
              </a:spcBef>
              <a:spcAft>
                <a:spcPts val="0"/>
              </a:spcAft>
              <a:buClr>
                <a:schemeClr val="accent1"/>
              </a:buClr>
              <a:buSzPct val="80000"/>
              <a:buFont typeface="Wingdings 3" charset="2"/>
              <a:buChar char=""/>
              <a:defRPr kumimoji="1" sz="1260" kern="1200">
                <a:solidFill>
                  <a:schemeClr val="tx1">
                    <a:lumMod val="75000"/>
                    <a:lumOff val="25000"/>
                  </a:schemeClr>
                </a:solidFill>
                <a:latin typeface="+mn-lt"/>
                <a:ea typeface="+mn-ea"/>
                <a:cs typeface="+mn-cs"/>
              </a:defRPr>
            </a:lvl2pPr>
            <a:lvl3pPr marL="900113" indent="-180023" algn="l" defTabSz="360045" rtl="0" eaLnBrk="1" latinLnBrk="0" hangingPunct="1">
              <a:spcBef>
                <a:spcPts val="788"/>
              </a:spcBef>
              <a:spcAft>
                <a:spcPts val="0"/>
              </a:spcAft>
              <a:buClr>
                <a:schemeClr val="accent1"/>
              </a:buClr>
              <a:buSzPct val="80000"/>
              <a:buFont typeface="Wingdings 3" charset="2"/>
              <a:buChar char=""/>
              <a:defRPr kumimoji="1" sz="1103" kern="1200">
                <a:solidFill>
                  <a:schemeClr val="tx1">
                    <a:lumMod val="75000"/>
                    <a:lumOff val="25000"/>
                  </a:schemeClr>
                </a:solidFill>
                <a:latin typeface="+mn-lt"/>
                <a:ea typeface="+mn-ea"/>
                <a:cs typeface="+mn-cs"/>
              </a:defRPr>
            </a:lvl3pPr>
            <a:lvl4pPr marL="1260158"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4pPr>
            <a:lvl5pPr marL="1620203"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5pPr>
            <a:lvl6pPr marL="1980248"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6pPr>
            <a:lvl7pPr marL="2340293"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7pPr>
            <a:lvl8pPr marL="2700338"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8pPr>
            <a:lvl9pPr marL="3060383"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9pPr>
          </a:lstStyle>
          <a:p>
            <a:pPr marL="0" indent="0">
              <a:buNone/>
            </a:pPr>
            <a:r>
              <a:rPr lang="ja-JP" altLang="en-US" sz="1600" b="1" dirty="0">
                <a:solidFill>
                  <a:srgbClr val="FF0000"/>
                </a:solidFill>
                <a:latin typeface="HG丸ｺﾞｼｯｸM-PRO" panose="020F0600000000000000" pitchFamily="50" charset="-128"/>
                <a:ea typeface="HG丸ｺﾞｼｯｸM-PRO" panose="020F0600000000000000" pitchFamily="50" charset="-128"/>
              </a:rPr>
              <a:t>④欧州各地</a:t>
            </a:r>
            <a:endParaRPr lang="en-US" altLang="ja-JP" sz="16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32" name="コンテンツ プレースホルダー 2">
            <a:extLst>
              <a:ext uri="{FF2B5EF4-FFF2-40B4-BE49-F238E27FC236}">
                <a16:creationId xmlns:a16="http://schemas.microsoft.com/office/drawing/2014/main" xmlns="" id="{65623F63-39D9-470D-A275-8C8D599BDCA1}"/>
              </a:ext>
            </a:extLst>
          </p:cNvPr>
          <p:cNvSpPr txBox="1">
            <a:spLocks/>
          </p:cNvSpPr>
          <p:nvPr/>
        </p:nvSpPr>
        <p:spPr>
          <a:xfrm>
            <a:off x="1280571" y="8414927"/>
            <a:ext cx="1503574" cy="1015405"/>
          </a:xfrm>
          <a:prstGeom prst="rect">
            <a:avLst/>
          </a:prstGeom>
        </p:spPr>
        <p:txBody>
          <a:bodyPr vert="horz" lIns="91440" tIns="45720" rIns="91440" bIns="45720" rtlCol="0">
            <a:normAutofit/>
          </a:bodyPr>
          <a:lstStyle>
            <a:lvl1pPr marL="270034" indent="-270034" algn="l" defTabSz="360045" rtl="0" eaLnBrk="1" latinLnBrk="0" hangingPunct="1">
              <a:spcBef>
                <a:spcPts val="788"/>
              </a:spcBef>
              <a:spcAft>
                <a:spcPts val="0"/>
              </a:spcAft>
              <a:buClr>
                <a:schemeClr val="accent1"/>
              </a:buClr>
              <a:buSzPct val="80000"/>
              <a:buFont typeface="Wingdings 3" charset="2"/>
              <a:buChar char=""/>
              <a:defRPr kumimoji="1" sz="1418" kern="1200">
                <a:solidFill>
                  <a:schemeClr val="tx1">
                    <a:lumMod val="75000"/>
                    <a:lumOff val="25000"/>
                  </a:schemeClr>
                </a:solidFill>
                <a:latin typeface="+mn-lt"/>
                <a:ea typeface="+mn-ea"/>
                <a:cs typeface="+mn-cs"/>
              </a:defRPr>
            </a:lvl1pPr>
            <a:lvl2pPr marL="585073" indent="-225028" algn="l" defTabSz="360045" rtl="0" eaLnBrk="1" latinLnBrk="0" hangingPunct="1">
              <a:spcBef>
                <a:spcPts val="788"/>
              </a:spcBef>
              <a:spcAft>
                <a:spcPts val="0"/>
              </a:spcAft>
              <a:buClr>
                <a:schemeClr val="accent1"/>
              </a:buClr>
              <a:buSzPct val="80000"/>
              <a:buFont typeface="Wingdings 3" charset="2"/>
              <a:buChar char=""/>
              <a:defRPr kumimoji="1" sz="1260" kern="1200">
                <a:solidFill>
                  <a:schemeClr val="tx1">
                    <a:lumMod val="75000"/>
                    <a:lumOff val="25000"/>
                  </a:schemeClr>
                </a:solidFill>
                <a:latin typeface="+mn-lt"/>
                <a:ea typeface="+mn-ea"/>
                <a:cs typeface="+mn-cs"/>
              </a:defRPr>
            </a:lvl2pPr>
            <a:lvl3pPr marL="900113" indent="-180023" algn="l" defTabSz="360045" rtl="0" eaLnBrk="1" latinLnBrk="0" hangingPunct="1">
              <a:spcBef>
                <a:spcPts val="788"/>
              </a:spcBef>
              <a:spcAft>
                <a:spcPts val="0"/>
              </a:spcAft>
              <a:buClr>
                <a:schemeClr val="accent1"/>
              </a:buClr>
              <a:buSzPct val="80000"/>
              <a:buFont typeface="Wingdings 3" charset="2"/>
              <a:buChar char=""/>
              <a:defRPr kumimoji="1" sz="1103" kern="1200">
                <a:solidFill>
                  <a:schemeClr val="tx1">
                    <a:lumMod val="75000"/>
                    <a:lumOff val="25000"/>
                  </a:schemeClr>
                </a:solidFill>
                <a:latin typeface="+mn-lt"/>
                <a:ea typeface="+mn-ea"/>
                <a:cs typeface="+mn-cs"/>
              </a:defRPr>
            </a:lvl3pPr>
            <a:lvl4pPr marL="1260158"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4pPr>
            <a:lvl5pPr marL="1620203"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5pPr>
            <a:lvl6pPr marL="1980248"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6pPr>
            <a:lvl7pPr marL="2340293"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7pPr>
            <a:lvl8pPr marL="2700338"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8pPr>
            <a:lvl9pPr marL="3060383"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9pPr>
          </a:lstStyle>
          <a:p>
            <a:pPr marL="0" indent="0">
              <a:buNone/>
            </a:pPr>
            <a:r>
              <a:rPr lang="ja-JP" altLang="en-US" sz="1600" b="1" dirty="0">
                <a:solidFill>
                  <a:srgbClr val="FF0000"/>
                </a:solidFill>
                <a:latin typeface="HG丸ｺﾞｼｯｸM-PRO" panose="020F0600000000000000" pitchFamily="50" charset="-128"/>
                <a:ea typeface="HG丸ｺﾞｼｯｸM-PRO" panose="020F0600000000000000" pitchFamily="50" charset="-128"/>
              </a:rPr>
              <a:t>⑤大航海時代</a:t>
            </a:r>
            <a:endParaRPr lang="en-US" altLang="ja-JP" sz="16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33" name="コンテンツ プレースホルダー 2">
            <a:extLst>
              <a:ext uri="{FF2B5EF4-FFF2-40B4-BE49-F238E27FC236}">
                <a16:creationId xmlns:a16="http://schemas.microsoft.com/office/drawing/2014/main" xmlns="" id="{AD814458-CE82-414B-A8E5-58CED991B203}"/>
              </a:ext>
            </a:extLst>
          </p:cNvPr>
          <p:cNvSpPr txBox="1">
            <a:spLocks/>
          </p:cNvSpPr>
          <p:nvPr/>
        </p:nvSpPr>
        <p:spPr>
          <a:xfrm>
            <a:off x="1219401" y="6855682"/>
            <a:ext cx="1503574" cy="1015405"/>
          </a:xfrm>
          <a:prstGeom prst="rect">
            <a:avLst/>
          </a:prstGeom>
        </p:spPr>
        <p:txBody>
          <a:bodyPr vert="horz" lIns="91440" tIns="45720" rIns="91440" bIns="45720" rtlCol="0">
            <a:normAutofit/>
          </a:bodyPr>
          <a:lstStyle>
            <a:lvl1pPr marL="270034" indent="-270034" algn="l" defTabSz="360045" rtl="0" eaLnBrk="1" latinLnBrk="0" hangingPunct="1">
              <a:spcBef>
                <a:spcPts val="788"/>
              </a:spcBef>
              <a:spcAft>
                <a:spcPts val="0"/>
              </a:spcAft>
              <a:buClr>
                <a:schemeClr val="accent1"/>
              </a:buClr>
              <a:buSzPct val="80000"/>
              <a:buFont typeface="Wingdings 3" charset="2"/>
              <a:buChar char=""/>
              <a:defRPr kumimoji="1" sz="1418" kern="1200">
                <a:solidFill>
                  <a:schemeClr val="tx1">
                    <a:lumMod val="75000"/>
                    <a:lumOff val="25000"/>
                  </a:schemeClr>
                </a:solidFill>
                <a:latin typeface="+mn-lt"/>
                <a:ea typeface="+mn-ea"/>
                <a:cs typeface="+mn-cs"/>
              </a:defRPr>
            </a:lvl1pPr>
            <a:lvl2pPr marL="585073" indent="-225028" algn="l" defTabSz="360045" rtl="0" eaLnBrk="1" latinLnBrk="0" hangingPunct="1">
              <a:spcBef>
                <a:spcPts val="788"/>
              </a:spcBef>
              <a:spcAft>
                <a:spcPts val="0"/>
              </a:spcAft>
              <a:buClr>
                <a:schemeClr val="accent1"/>
              </a:buClr>
              <a:buSzPct val="80000"/>
              <a:buFont typeface="Wingdings 3" charset="2"/>
              <a:buChar char=""/>
              <a:defRPr kumimoji="1" sz="1260" kern="1200">
                <a:solidFill>
                  <a:schemeClr val="tx1">
                    <a:lumMod val="75000"/>
                    <a:lumOff val="25000"/>
                  </a:schemeClr>
                </a:solidFill>
                <a:latin typeface="+mn-lt"/>
                <a:ea typeface="+mn-ea"/>
                <a:cs typeface="+mn-cs"/>
              </a:defRPr>
            </a:lvl2pPr>
            <a:lvl3pPr marL="900113" indent="-180023" algn="l" defTabSz="360045" rtl="0" eaLnBrk="1" latinLnBrk="0" hangingPunct="1">
              <a:spcBef>
                <a:spcPts val="788"/>
              </a:spcBef>
              <a:spcAft>
                <a:spcPts val="0"/>
              </a:spcAft>
              <a:buClr>
                <a:schemeClr val="accent1"/>
              </a:buClr>
              <a:buSzPct val="80000"/>
              <a:buFont typeface="Wingdings 3" charset="2"/>
              <a:buChar char=""/>
              <a:defRPr kumimoji="1" sz="1103" kern="1200">
                <a:solidFill>
                  <a:schemeClr val="tx1">
                    <a:lumMod val="75000"/>
                    <a:lumOff val="25000"/>
                  </a:schemeClr>
                </a:solidFill>
                <a:latin typeface="+mn-lt"/>
                <a:ea typeface="+mn-ea"/>
                <a:cs typeface="+mn-cs"/>
              </a:defRPr>
            </a:lvl3pPr>
            <a:lvl4pPr marL="1260158"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4pPr>
            <a:lvl5pPr marL="1620203"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5pPr>
            <a:lvl6pPr marL="1980248"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6pPr>
            <a:lvl7pPr marL="2340293"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7pPr>
            <a:lvl8pPr marL="2700338"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8pPr>
            <a:lvl9pPr marL="3060383"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9pPr>
          </a:lstStyle>
          <a:p>
            <a:pPr marL="0" indent="0">
              <a:buNone/>
            </a:pPr>
            <a:r>
              <a:rPr lang="ja-JP" altLang="en-US" sz="1600" b="1" dirty="0">
                <a:solidFill>
                  <a:srgbClr val="FF0000"/>
                </a:solidFill>
                <a:latin typeface="HG丸ｺﾞｼｯｸM-PRO" panose="020F0600000000000000" pitchFamily="50" charset="-128"/>
                <a:ea typeface="HG丸ｺﾞｼｯｸM-PRO" panose="020F0600000000000000" pitchFamily="50" charset="-128"/>
              </a:rPr>
              <a:t>⑥大英帝国</a:t>
            </a:r>
            <a:endParaRPr lang="en-US" altLang="ja-JP" sz="16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34" name="コンテンツ プレースホルダー 2">
            <a:extLst>
              <a:ext uri="{FF2B5EF4-FFF2-40B4-BE49-F238E27FC236}">
                <a16:creationId xmlns:a16="http://schemas.microsoft.com/office/drawing/2014/main" xmlns="" id="{9E76FCB1-7A71-4463-A2C6-8325CB43F06C}"/>
              </a:ext>
            </a:extLst>
          </p:cNvPr>
          <p:cNvSpPr txBox="1">
            <a:spLocks/>
          </p:cNvSpPr>
          <p:nvPr/>
        </p:nvSpPr>
        <p:spPr>
          <a:xfrm>
            <a:off x="5190689" y="2675276"/>
            <a:ext cx="2143388" cy="1015405"/>
          </a:xfrm>
          <a:prstGeom prst="rect">
            <a:avLst/>
          </a:prstGeom>
        </p:spPr>
        <p:txBody>
          <a:bodyPr vert="horz" lIns="91440" tIns="45720" rIns="91440" bIns="45720" rtlCol="0">
            <a:normAutofit/>
          </a:bodyPr>
          <a:lstStyle>
            <a:lvl1pPr marL="270034" indent="-270034" algn="l" defTabSz="360045" rtl="0" eaLnBrk="1" latinLnBrk="0" hangingPunct="1">
              <a:spcBef>
                <a:spcPts val="788"/>
              </a:spcBef>
              <a:spcAft>
                <a:spcPts val="0"/>
              </a:spcAft>
              <a:buClr>
                <a:schemeClr val="accent1"/>
              </a:buClr>
              <a:buSzPct val="80000"/>
              <a:buFont typeface="Wingdings 3" charset="2"/>
              <a:buChar char=""/>
              <a:defRPr kumimoji="1" sz="1418" kern="1200">
                <a:solidFill>
                  <a:schemeClr val="tx1">
                    <a:lumMod val="75000"/>
                    <a:lumOff val="25000"/>
                  </a:schemeClr>
                </a:solidFill>
                <a:latin typeface="+mn-lt"/>
                <a:ea typeface="+mn-ea"/>
                <a:cs typeface="+mn-cs"/>
              </a:defRPr>
            </a:lvl1pPr>
            <a:lvl2pPr marL="585073" indent="-225028" algn="l" defTabSz="360045" rtl="0" eaLnBrk="1" latinLnBrk="0" hangingPunct="1">
              <a:spcBef>
                <a:spcPts val="788"/>
              </a:spcBef>
              <a:spcAft>
                <a:spcPts val="0"/>
              </a:spcAft>
              <a:buClr>
                <a:schemeClr val="accent1"/>
              </a:buClr>
              <a:buSzPct val="80000"/>
              <a:buFont typeface="Wingdings 3" charset="2"/>
              <a:buChar char=""/>
              <a:defRPr kumimoji="1" sz="1260" kern="1200">
                <a:solidFill>
                  <a:schemeClr val="tx1">
                    <a:lumMod val="75000"/>
                    <a:lumOff val="25000"/>
                  </a:schemeClr>
                </a:solidFill>
                <a:latin typeface="+mn-lt"/>
                <a:ea typeface="+mn-ea"/>
                <a:cs typeface="+mn-cs"/>
              </a:defRPr>
            </a:lvl2pPr>
            <a:lvl3pPr marL="900113" indent="-180023" algn="l" defTabSz="360045" rtl="0" eaLnBrk="1" latinLnBrk="0" hangingPunct="1">
              <a:spcBef>
                <a:spcPts val="788"/>
              </a:spcBef>
              <a:spcAft>
                <a:spcPts val="0"/>
              </a:spcAft>
              <a:buClr>
                <a:schemeClr val="accent1"/>
              </a:buClr>
              <a:buSzPct val="80000"/>
              <a:buFont typeface="Wingdings 3" charset="2"/>
              <a:buChar char=""/>
              <a:defRPr kumimoji="1" sz="1103" kern="1200">
                <a:solidFill>
                  <a:schemeClr val="tx1">
                    <a:lumMod val="75000"/>
                    <a:lumOff val="25000"/>
                  </a:schemeClr>
                </a:solidFill>
                <a:latin typeface="+mn-lt"/>
                <a:ea typeface="+mn-ea"/>
                <a:cs typeface="+mn-cs"/>
              </a:defRPr>
            </a:lvl3pPr>
            <a:lvl4pPr marL="1260158"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4pPr>
            <a:lvl5pPr marL="1620203"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5pPr>
            <a:lvl6pPr marL="1980248"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6pPr>
            <a:lvl7pPr marL="2340293"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7pPr>
            <a:lvl8pPr marL="2700338"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8pPr>
            <a:lvl9pPr marL="3060383"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9pPr>
          </a:lstStyle>
          <a:p>
            <a:pPr marL="0" indent="0">
              <a:buNone/>
            </a:pPr>
            <a:r>
              <a:rPr lang="ja-JP" altLang="en-US" sz="1600" b="1" dirty="0">
                <a:solidFill>
                  <a:srgbClr val="FF0000"/>
                </a:solidFill>
                <a:latin typeface="HG丸ｺﾞｼｯｸM-PRO" panose="020F0600000000000000" pitchFamily="50" charset="-128"/>
                <a:ea typeface="HG丸ｺﾞｼｯｸM-PRO" panose="020F0600000000000000" pitchFamily="50" charset="-128"/>
              </a:rPr>
              <a:t>⑦アメリカ合衆国</a:t>
            </a:r>
            <a:endParaRPr lang="en-US" altLang="ja-JP" sz="16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35" name="コンテンツ プレースホルダー 2">
            <a:extLst>
              <a:ext uri="{FF2B5EF4-FFF2-40B4-BE49-F238E27FC236}">
                <a16:creationId xmlns:a16="http://schemas.microsoft.com/office/drawing/2014/main" xmlns="" id="{FFB902F0-C732-46EA-B355-210F62062AB5}"/>
              </a:ext>
            </a:extLst>
          </p:cNvPr>
          <p:cNvSpPr txBox="1">
            <a:spLocks/>
          </p:cNvSpPr>
          <p:nvPr/>
        </p:nvSpPr>
        <p:spPr>
          <a:xfrm>
            <a:off x="3296059" y="2535557"/>
            <a:ext cx="2143388" cy="1015405"/>
          </a:xfrm>
          <a:prstGeom prst="rect">
            <a:avLst/>
          </a:prstGeom>
        </p:spPr>
        <p:txBody>
          <a:bodyPr vert="horz" lIns="91440" tIns="45720" rIns="91440" bIns="45720" rtlCol="0">
            <a:normAutofit/>
          </a:bodyPr>
          <a:lstStyle>
            <a:lvl1pPr marL="270034" indent="-270034" algn="l" defTabSz="360045" rtl="0" eaLnBrk="1" latinLnBrk="0" hangingPunct="1">
              <a:spcBef>
                <a:spcPts val="788"/>
              </a:spcBef>
              <a:spcAft>
                <a:spcPts val="0"/>
              </a:spcAft>
              <a:buClr>
                <a:schemeClr val="accent1"/>
              </a:buClr>
              <a:buSzPct val="80000"/>
              <a:buFont typeface="Wingdings 3" charset="2"/>
              <a:buChar char=""/>
              <a:defRPr kumimoji="1" sz="1418" kern="1200">
                <a:solidFill>
                  <a:schemeClr val="tx1">
                    <a:lumMod val="75000"/>
                    <a:lumOff val="25000"/>
                  </a:schemeClr>
                </a:solidFill>
                <a:latin typeface="+mn-lt"/>
                <a:ea typeface="+mn-ea"/>
                <a:cs typeface="+mn-cs"/>
              </a:defRPr>
            </a:lvl1pPr>
            <a:lvl2pPr marL="585073" indent="-225028" algn="l" defTabSz="360045" rtl="0" eaLnBrk="1" latinLnBrk="0" hangingPunct="1">
              <a:spcBef>
                <a:spcPts val="788"/>
              </a:spcBef>
              <a:spcAft>
                <a:spcPts val="0"/>
              </a:spcAft>
              <a:buClr>
                <a:schemeClr val="accent1"/>
              </a:buClr>
              <a:buSzPct val="80000"/>
              <a:buFont typeface="Wingdings 3" charset="2"/>
              <a:buChar char=""/>
              <a:defRPr kumimoji="1" sz="1260" kern="1200">
                <a:solidFill>
                  <a:schemeClr val="tx1">
                    <a:lumMod val="75000"/>
                    <a:lumOff val="25000"/>
                  </a:schemeClr>
                </a:solidFill>
                <a:latin typeface="+mn-lt"/>
                <a:ea typeface="+mn-ea"/>
                <a:cs typeface="+mn-cs"/>
              </a:defRPr>
            </a:lvl2pPr>
            <a:lvl3pPr marL="900113" indent="-180023" algn="l" defTabSz="360045" rtl="0" eaLnBrk="1" latinLnBrk="0" hangingPunct="1">
              <a:spcBef>
                <a:spcPts val="788"/>
              </a:spcBef>
              <a:spcAft>
                <a:spcPts val="0"/>
              </a:spcAft>
              <a:buClr>
                <a:schemeClr val="accent1"/>
              </a:buClr>
              <a:buSzPct val="80000"/>
              <a:buFont typeface="Wingdings 3" charset="2"/>
              <a:buChar char=""/>
              <a:defRPr kumimoji="1" sz="1103" kern="1200">
                <a:solidFill>
                  <a:schemeClr val="tx1">
                    <a:lumMod val="75000"/>
                    <a:lumOff val="25000"/>
                  </a:schemeClr>
                </a:solidFill>
                <a:latin typeface="+mn-lt"/>
                <a:ea typeface="+mn-ea"/>
                <a:cs typeface="+mn-cs"/>
              </a:defRPr>
            </a:lvl3pPr>
            <a:lvl4pPr marL="1260158"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4pPr>
            <a:lvl5pPr marL="1620203"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5pPr>
            <a:lvl6pPr marL="1980248"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6pPr>
            <a:lvl7pPr marL="2340293"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7pPr>
            <a:lvl8pPr marL="2700338"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8pPr>
            <a:lvl9pPr marL="3060383"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9pPr>
          </a:lstStyle>
          <a:p>
            <a:pPr marL="0" indent="0">
              <a:buNone/>
            </a:pPr>
            <a:r>
              <a:rPr lang="ja-JP" altLang="en-US" sz="1600" b="1" dirty="0">
                <a:solidFill>
                  <a:srgbClr val="FF0000"/>
                </a:solidFill>
                <a:latin typeface="HG丸ｺﾞｼｯｸM-PRO" panose="020F0600000000000000" pitchFamily="50" charset="-128"/>
                <a:ea typeface="HG丸ｺﾞｼｯｸM-PRO" panose="020F0600000000000000" pitchFamily="50" charset="-128"/>
              </a:rPr>
              <a:t>⑧日本</a:t>
            </a:r>
            <a:endParaRPr lang="en-US" altLang="ja-JP" sz="16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36" name="コンテンツ プレースホルダー 2">
            <a:extLst>
              <a:ext uri="{FF2B5EF4-FFF2-40B4-BE49-F238E27FC236}">
                <a16:creationId xmlns:a16="http://schemas.microsoft.com/office/drawing/2014/main" xmlns="" id="{F8202734-3DE3-42E1-BBEF-257DD2FB523E}"/>
              </a:ext>
            </a:extLst>
          </p:cNvPr>
          <p:cNvSpPr txBox="1">
            <a:spLocks/>
          </p:cNvSpPr>
          <p:nvPr/>
        </p:nvSpPr>
        <p:spPr>
          <a:xfrm>
            <a:off x="2495173" y="2803206"/>
            <a:ext cx="2143388" cy="1015405"/>
          </a:xfrm>
          <a:prstGeom prst="rect">
            <a:avLst/>
          </a:prstGeom>
        </p:spPr>
        <p:txBody>
          <a:bodyPr vert="horz" lIns="91440" tIns="45720" rIns="91440" bIns="45720" rtlCol="0">
            <a:normAutofit/>
          </a:bodyPr>
          <a:lstStyle>
            <a:lvl1pPr marL="270034" indent="-270034" algn="l" defTabSz="360045" rtl="0" eaLnBrk="1" latinLnBrk="0" hangingPunct="1">
              <a:spcBef>
                <a:spcPts val="788"/>
              </a:spcBef>
              <a:spcAft>
                <a:spcPts val="0"/>
              </a:spcAft>
              <a:buClr>
                <a:schemeClr val="accent1"/>
              </a:buClr>
              <a:buSzPct val="80000"/>
              <a:buFont typeface="Wingdings 3" charset="2"/>
              <a:buChar char=""/>
              <a:defRPr kumimoji="1" sz="1418" kern="1200">
                <a:solidFill>
                  <a:schemeClr val="tx1">
                    <a:lumMod val="75000"/>
                    <a:lumOff val="25000"/>
                  </a:schemeClr>
                </a:solidFill>
                <a:latin typeface="+mn-lt"/>
                <a:ea typeface="+mn-ea"/>
                <a:cs typeface="+mn-cs"/>
              </a:defRPr>
            </a:lvl1pPr>
            <a:lvl2pPr marL="585073" indent="-225028" algn="l" defTabSz="360045" rtl="0" eaLnBrk="1" latinLnBrk="0" hangingPunct="1">
              <a:spcBef>
                <a:spcPts val="788"/>
              </a:spcBef>
              <a:spcAft>
                <a:spcPts val="0"/>
              </a:spcAft>
              <a:buClr>
                <a:schemeClr val="accent1"/>
              </a:buClr>
              <a:buSzPct val="80000"/>
              <a:buFont typeface="Wingdings 3" charset="2"/>
              <a:buChar char=""/>
              <a:defRPr kumimoji="1" sz="1260" kern="1200">
                <a:solidFill>
                  <a:schemeClr val="tx1">
                    <a:lumMod val="75000"/>
                    <a:lumOff val="25000"/>
                  </a:schemeClr>
                </a:solidFill>
                <a:latin typeface="+mn-lt"/>
                <a:ea typeface="+mn-ea"/>
                <a:cs typeface="+mn-cs"/>
              </a:defRPr>
            </a:lvl2pPr>
            <a:lvl3pPr marL="900113" indent="-180023" algn="l" defTabSz="360045" rtl="0" eaLnBrk="1" latinLnBrk="0" hangingPunct="1">
              <a:spcBef>
                <a:spcPts val="788"/>
              </a:spcBef>
              <a:spcAft>
                <a:spcPts val="0"/>
              </a:spcAft>
              <a:buClr>
                <a:schemeClr val="accent1"/>
              </a:buClr>
              <a:buSzPct val="80000"/>
              <a:buFont typeface="Wingdings 3" charset="2"/>
              <a:buChar char=""/>
              <a:defRPr kumimoji="1" sz="1103" kern="1200">
                <a:solidFill>
                  <a:schemeClr val="tx1">
                    <a:lumMod val="75000"/>
                    <a:lumOff val="25000"/>
                  </a:schemeClr>
                </a:solidFill>
                <a:latin typeface="+mn-lt"/>
                <a:ea typeface="+mn-ea"/>
                <a:cs typeface="+mn-cs"/>
              </a:defRPr>
            </a:lvl3pPr>
            <a:lvl4pPr marL="1260158"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4pPr>
            <a:lvl5pPr marL="1620203"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5pPr>
            <a:lvl6pPr marL="1980248"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6pPr>
            <a:lvl7pPr marL="2340293"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7pPr>
            <a:lvl8pPr marL="2700338"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8pPr>
            <a:lvl9pPr marL="3060383"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9pPr>
          </a:lstStyle>
          <a:p>
            <a:pPr marL="0" indent="0">
              <a:buNone/>
            </a:pPr>
            <a:r>
              <a:rPr lang="ja-JP" altLang="en-US" sz="1600" b="1" dirty="0">
                <a:solidFill>
                  <a:srgbClr val="FF0000"/>
                </a:solidFill>
                <a:latin typeface="HG丸ｺﾞｼｯｸM-PRO" panose="020F0600000000000000" pitchFamily="50" charset="-128"/>
                <a:ea typeface="HG丸ｺﾞｼｯｸM-PRO" panose="020F0600000000000000" pitchFamily="50" charset="-128"/>
              </a:rPr>
              <a:t>⑨中国アジア</a:t>
            </a:r>
            <a:endParaRPr lang="en-US" altLang="ja-JP" sz="16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38" name="楕円 37">
            <a:extLst>
              <a:ext uri="{FF2B5EF4-FFF2-40B4-BE49-F238E27FC236}">
                <a16:creationId xmlns:a16="http://schemas.microsoft.com/office/drawing/2014/main" xmlns="" id="{E3595E36-F692-4178-9B51-3AA58D22CB67}"/>
              </a:ext>
            </a:extLst>
          </p:cNvPr>
          <p:cNvSpPr/>
          <p:nvPr/>
        </p:nvSpPr>
        <p:spPr>
          <a:xfrm>
            <a:off x="213627" y="1818915"/>
            <a:ext cx="2016224" cy="1615005"/>
          </a:xfrm>
          <a:prstGeom prst="ellipse">
            <a:avLst/>
          </a:prstGeom>
          <a:noFill/>
          <a:ln>
            <a:prstDash val="dash"/>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41" name="矢印: 下 40">
            <a:extLst>
              <a:ext uri="{FF2B5EF4-FFF2-40B4-BE49-F238E27FC236}">
                <a16:creationId xmlns:a16="http://schemas.microsoft.com/office/drawing/2014/main" xmlns="" id="{CDA8F31A-9AAD-4617-9BCC-DCF1EF139DB8}"/>
              </a:ext>
            </a:extLst>
          </p:cNvPr>
          <p:cNvSpPr/>
          <p:nvPr/>
        </p:nvSpPr>
        <p:spPr>
          <a:xfrm rot="20868494">
            <a:off x="809197" y="3239219"/>
            <a:ext cx="484314" cy="23349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コンテンツ プレースホルダー 2">
            <a:extLst>
              <a:ext uri="{FF2B5EF4-FFF2-40B4-BE49-F238E27FC236}">
                <a16:creationId xmlns:a16="http://schemas.microsoft.com/office/drawing/2014/main" xmlns="" id="{D6C37AD4-9761-4135-AFA8-9118FCAFAE0F}"/>
              </a:ext>
            </a:extLst>
          </p:cNvPr>
          <p:cNvSpPr txBox="1">
            <a:spLocks/>
          </p:cNvSpPr>
          <p:nvPr/>
        </p:nvSpPr>
        <p:spPr>
          <a:xfrm>
            <a:off x="1017739" y="5568238"/>
            <a:ext cx="2143388" cy="1015405"/>
          </a:xfrm>
          <a:prstGeom prst="rect">
            <a:avLst/>
          </a:prstGeom>
        </p:spPr>
        <p:txBody>
          <a:bodyPr vert="horz" lIns="91440" tIns="45720" rIns="91440" bIns="45720" rtlCol="0">
            <a:normAutofit/>
          </a:bodyPr>
          <a:lstStyle>
            <a:lvl1pPr marL="270034" indent="-270034" algn="l" defTabSz="360045" rtl="0" eaLnBrk="1" latinLnBrk="0" hangingPunct="1">
              <a:spcBef>
                <a:spcPts val="788"/>
              </a:spcBef>
              <a:spcAft>
                <a:spcPts val="0"/>
              </a:spcAft>
              <a:buClr>
                <a:schemeClr val="accent1"/>
              </a:buClr>
              <a:buSzPct val="80000"/>
              <a:buFont typeface="Wingdings 3" charset="2"/>
              <a:buChar char=""/>
              <a:defRPr kumimoji="1" sz="1418" kern="1200">
                <a:solidFill>
                  <a:schemeClr val="tx1">
                    <a:lumMod val="75000"/>
                    <a:lumOff val="25000"/>
                  </a:schemeClr>
                </a:solidFill>
                <a:latin typeface="+mn-lt"/>
                <a:ea typeface="+mn-ea"/>
                <a:cs typeface="+mn-cs"/>
              </a:defRPr>
            </a:lvl1pPr>
            <a:lvl2pPr marL="585073" indent="-225028" algn="l" defTabSz="360045" rtl="0" eaLnBrk="1" latinLnBrk="0" hangingPunct="1">
              <a:spcBef>
                <a:spcPts val="788"/>
              </a:spcBef>
              <a:spcAft>
                <a:spcPts val="0"/>
              </a:spcAft>
              <a:buClr>
                <a:schemeClr val="accent1"/>
              </a:buClr>
              <a:buSzPct val="80000"/>
              <a:buFont typeface="Wingdings 3" charset="2"/>
              <a:buChar char=""/>
              <a:defRPr kumimoji="1" sz="1260" kern="1200">
                <a:solidFill>
                  <a:schemeClr val="tx1">
                    <a:lumMod val="75000"/>
                    <a:lumOff val="25000"/>
                  </a:schemeClr>
                </a:solidFill>
                <a:latin typeface="+mn-lt"/>
                <a:ea typeface="+mn-ea"/>
                <a:cs typeface="+mn-cs"/>
              </a:defRPr>
            </a:lvl2pPr>
            <a:lvl3pPr marL="900113" indent="-180023" algn="l" defTabSz="360045" rtl="0" eaLnBrk="1" latinLnBrk="0" hangingPunct="1">
              <a:spcBef>
                <a:spcPts val="788"/>
              </a:spcBef>
              <a:spcAft>
                <a:spcPts val="0"/>
              </a:spcAft>
              <a:buClr>
                <a:schemeClr val="accent1"/>
              </a:buClr>
              <a:buSzPct val="80000"/>
              <a:buFont typeface="Wingdings 3" charset="2"/>
              <a:buChar char=""/>
              <a:defRPr kumimoji="1" sz="1103" kern="1200">
                <a:solidFill>
                  <a:schemeClr val="tx1">
                    <a:lumMod val="75000"/>
                    <a:lumOff val="25000"/>
                  </a:schemeClr>
                </a:solidFill>
                <a:latin typeface="+mn-lt"/>
                <a:ea typeface="+mn-ea"/>
                <a:cs typeface="+mn-cs"/>
              </a:defRPr>
            </a:lvl3pPr>
            <a:lvl4pPr marL="1260158"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4pPr>
            <a:lvl5pPr marL="1620203"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5pPr>
            <a:lvl6pPr marL="1980248"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6pPr>
            <a:lvl7pPr marL="2340293"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7pPr>
            <a:lvl8pPr marL="2700338"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8pPr>
            <a:lvl9pPr marL="3060383"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9pPr>
          </a:lstStyle>
          <a:p>
            <a:pPr marL="0" indent="0">
              <a:buNone/>
            </a:pPr>
            <a:r>
              <a:rPr lang="ja-JP" altLang="en-US" sz="1600" dirty="0">
                <a:ln w="0"/>
                <a:solidFill>
                  <a:schemeClr val="tx1"/>
                </a:solidFill>
                <a:effectLst>
                  <a:outerShdw blurRad="38100" dist="19050" dir="2700000" algn="tl" rotWithShape="0">
                    <a:schemeClr val="dk1">
                      <a:alpha val="40000"/>
                    </a:schemeClr>
                  </a:outerShdw>
                </a:effectLst>
                <a:latin typeface="HG丸ｺﾞｼｯｸM-PRO" panose="020F0600000000000000" pitchFamily="50" charset="-128"/>
                <a:ea typeface="HG丸ｺﾞｼｯｸM-PRO" panose="020F0600000000000000" pitchFamily="50" charset="-128"/>
              </a:rPr>
              <a:t>拡大図</a:t>
            </a:r>
            <a:endParaRPr lang="en-US" altLang="ja-JP" sz="1600" dirty="0">
              <a:ln w="0"/>
              <a:solidFill>
                <a:schemeClr val="tx1"/>
              </a:solidFill>
              <a:effectLst>
                <a:outerShdw blurRad="38100" dist="19050" dir="2700000" algn="tl" rotWithShape="0">
                  <a:schemeClr val="dk1">
                    <a:alpha val="40000"/>
                  </a:schemeClr>
                </a:outerShdw>
              </a:effectLst>
              <a:latin typeface="HG丸ｺﾞｼｯｸM-PRO" panose="020F0600000000000000" pitchFamily="50" charset="-128"/>
              <a:ea typeface="HG丸ｺﾞｼｯｸM-PRO" panose="020F0600000000000000" pitchFamily="50" charset="-128"/>
            </a:endParaRPr>
          </a:p>
        </p:txBody>
      </p:sp>
      <p:sp>
        <p:nvSpPr>
          <p:cNvPr id="43" name="タイトル 1">
            <a:extLst>
              <a:ext uri="{FF2B5EF4-FFF2-40B4-BE49-F238E27FC236}">
                <a16:creationId xmlns:a16="http://schemas.microsoft.com/office/drawing/2014/main" xmlns="" id="{AD9AE56C-57F7-4F7C-890B-2ECD6183EAC6}"/>
              </a:ext>
            </a:extLst>
          </p:cNvPr>
          <p:cNvSpPr>
            <a:spLocks noGrp="1"/>
          </p:cNvSpPr>
          <p:nvPr>
            <p:ph type="title"/>
          </p:nvPr>
        </p:nvSpPr>
        <p:spPr>
          <a:xfrm>
            <a:off x="213627" y="164934"/>
            <a:ext cx="3656178" cy="399468"/>
          </a:xfrm>
          <a:solidFill>
            <a:schemeClr val="bg1">
              <a:lumMod val="95000"/>
            </a:schemeClr>
          </a:solidFill>
        </p:spPr>
        <p:txBody>
          <a:bodyPr>
            <a:normAutofit fontScale="90000"/>
          </a:bodyPr>
          <a:lstStyle/>
          <a:p>
            <a:r>
              <a:rPr lang="ja-JP" altLang="en-US" sz="220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１－１．パンの歴史概要</a:t>
            </a:r>
            <a:endParaRPr kumimoji="1" lang="ja-JP" altLang="en-US" sz="2000" dirty="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797473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xmlns="" id="{78F845A8-EFB1-4CBF-87B0-056E740D01EA}"/>
              </a:ext>
            </a:extLst>
          </p:cNvPr>
          <p:cNvSpPr>
            <a:spLocks noGrp="1"/>
          </p:cNvSpPr>
          <p:nvPr>
            <p:ph type="title"/>
          </p:nvPr>
        </p:nvSpPr>
        <p:spPr>
          <a:xfrm>
            <a:off x="532127" y="591790"/>
            <a:ext cx="4998824" cy="737887"/>
          </a:xfrm>
        </p:spPr>
        <p:txBody>
          <a:bodyPr>
            <a:normAutofit fontScale="90000"/>
          </a:bodyPr>
          <a:lstStyle/>
          <a:p>
            <a:r>
              <a:rPr lang="ja-JP" altLang="en-US" sz="1600" dirty="0">
                <a:solidFill>
                  <a:schemeClr val="tx1"/>
                </a:solidFill>
                <a:latin typeface="HG丸ｺﾞｼｯｸM-PRO" panose="020F0600000000000000" pitchFamily="50" charset="-128"/>
                <a:ea typeface="HG丸ｺﾞｼｯｸM-PRO" panose="020F0600000000000000" pitchFamily="50" charset="-128"/>
              </a:rPr>
              <a:t>シルクロードの影響　ピザ</a:t>
            </a:r>
            <a:r>
              <a:rPr lang="ja-JP" altLang="en-US" sz="1600" dirty="0" err="1">
                <a:solidFill>
                  <a:schemeClr val="tx1"/>
                </a:solidFill>
                <a:latin typeface="HG丸ｺﾞｼｯｸM-PRO" panose="020F0600000000000000" pitchFamily="50" charset="-128"/>
                <a:ea typeface="HG丸ｺﾞｼｯｸM-PRO" panose="020F0600000000000000" pitchFamily="50" charset="-128"/>
              </a:rPr>
              <a:t>ような</a:t>
            </a:r>
            <a:r>
              <a:rPr lang="ja-JP" altLang="en-US" sz="1600" dirty="0">
                <a:solidFill>
                  <a:schemeClr val="tx1"/>
                </a:solidFill>
                <a:latin typeface="HG丸ｺﾞｼｯｸM-PRO" panose="020F0600000000000000" pitchFamily="50" charset="-128"/>
                <a:ea typeface="HG丸ｺﾞｼｯｸM-PRO" panose="020F0600000000000000" pitchFamily="50" charset="-128"/>
              </a:rPr>
              <a:t>平たく丸いパンがウルムチなどで見られるようで東西文化交流にパンも含まれている</a:t>
            </a:r>
          </a:p>
        </p:txBody>
      </p:sp>
      <p:sp>
        <p:nvSpPr>
          <p:cNvPr id="9" name="タイトル 1">
            <a:extLst>
              <a:ext uri="{FF2B5EF4-FFF2-40B4-BE49-F238E27FC236}">
                <a16:creationId xmlns:a16="http://schemas.microsoft.com/office/drawing/2014/main" xmlns="" id="{FF268211-74AA-4493-A901-F4FD488706EB}"/>
              </a:ext>
            </a:extLst>
          </p:cNvPr>
          <p:cNvSpPr txBox="1">
            <a:spLocks/>
          </p:cNvSpPr>
          <p:nvPr/>
        </p:nvSpPr>
        <p:spPr>
          <a:xfrm>
            <a:off x="213627" y="164934"/>
            <a:ext cx="3656178" cy="399468"/>
          </a:xfrm>
          <a:prstGeom prst="rect">
            <a:avLst/>
          </a:prstGeom>
          <a:solidFill>
            <a:schemeClr val="bg1">
              <a:lumMod val="95000"/>
            </a:schemeClr>
          </a:solidFill>
        </p:spPr>
        <p:txBody>
          <a:bodyPr vert="horz" lIns="91440" tIns="45720" rIns="91440" bIns="45720" rtlCol="0" anchor="t">
            <a:normAutofit fontScale="97500" lnSpcReduction="10000"/>
          </a:bodyPr>
          <a:lstStyle>
            <a:lvl1pPr algn="l" defTabSz="360045" rtl="0" eaLnBrk="1" latinLnBrk="0" hangingPunct="1">
              <a:spcBef>
                <a:spcPct val="0"/>
              </a:spcBef>
              <a:buNone/>
              <a:defRPr kumimoji="1" sz="2835"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20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１－２．パンの歴史概要</a:t>
            </a:r>
            <a:endParaRPr lang="ja-JP" altLang="en-US" sz="2000" dirty="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p:txBody>
      </p:sp>
      <p:pic>
        <p:nvPicPr>
          <p:cNvPr id="7" name="図 6">
            <a:extLst>
              <a:ext uri="{FF2B5EF4-FFF2-40B4-BE49-F238E27FC236}">
                <a16:creationId xmlns:a16="http://schemas.microsoft.com/office/drawing/2014/main" xmlns="" id="{104F9281-0295-42DE-9F9C-E80B2B465587}"/>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40819" y="1178854"/>
            <a:ext cx="2992684" cy="2330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図 7">
            <a:extLst>
              <a:ext uri="{FF2B5EF4-FFF2-40B4-BE49-F238E27FC236}">
                <a16:creationId xmlns:a16="http://schemas.microsoft.com/office/drawing/2014/main" xmlns="" id="{A11E3F21-018C-4E54-AB67-F570C46DB4EA}"/>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1167" y="1497265"/>
            <a:ext cx="3148638" cy="2355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タイトル 5">
            <a:extLst>
              <a:ext uri="{FF2B5EF4-FFF2-40B4-BE49-F238E27FC236}">
                <a16:creationId xmlns:a16="http://schemas.microsoft.com/office/drawing/2014/main" xmlns="" id="{5C06C3B7-01E3-4DAC-9137-4A73DDCE6EED}"/>
              </a:ext>
            </a:extLst>
          </p:cNvPr>
          <p:cNvSpPr txBox="1">
            <a:spLocks/>
          </p:cNvSpPr>
          <p:nvPr/>
        </p:nvSpPr>
        <p:spPr>
          <a:xfrm>
            <a:off x="467397" y="1288503"/>
            <a:ext cx="3148638" cy="737887"/>
          </a:xfrm>
          <a:prstGeom prst="rect">
            <a:avLst/>
          </a:prstGeom>
        </p:spPr>
        <p:txBody>
          <a:bodyPr vert="horz" lIns="91440" tIns="45720" rIns="91440" bIns="45720" rtlCol="0" anchor="t">
            <a:normAutofit fontScale="90000"/>
          </a:bodyPr>
          <a:lstStyle>
            <a:lvl1pPr algn="l" defTabSz="360045" rtl="0" eaLnBrk="1" latinLnBrk="0" hangingPunct="1">
              <a:spcBef>
                <a:spcPct val="0"/>
              </a:spcBef>
              <a:buNone/>
              <a:defRPr kumimoji="1" sz="2835"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600" dirty="0">
                <a:solidFill>
                  <a:schemeClr val="tx1"/>
                </a:solidFill>
                <a:latin typeface="HG丸ｺﾞｼｯｸM-PRO" panose="020F0600000000000000" pitchFamily="50" charset="-128"/>
                <a:ea typeface="HG丸ｺﾞｼｯｸM-PRO" panose="020F0600000000000000" pitchFamily="50" charset="-128"/>
              </a:rPr>
              <a:t>トルコ国内のシルクロード</a:t>
            </a: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600" dirty="0">
                <a:solidFill>
                  <a:schemeClr val="tx1"/>
                </a:solidFill>
                <a:latin typeface="HG丸ｺﾞｼｯｸM-PRO" panose="020F0600000000000000" pitchFamily="50" charset="-128"/>
                <a:ea typeface="HG丸ｺﾞｼｯｸM-PRO" panose="020F0600000000000000" pitchFamily="50" charset="-128"/>
              </a:rPr>
              <a:t>高速道路でもある。回りはなにもないが・・。　</a:t>
            </a:r>
          </a:p>
        </p:txBody>
      </p:sp>
      <p:sp>
        <p:nvSpPr>
          <p:cNvPr id="11" name="サブタイトル 2">
            <a:extLst>
              <a:ext uri="{FF2B5EF4-FFF2-40B4-BE49-F238E27FC236}">
                <a16:creationId xmlns:a16="http://schemas.microsoft.com/office/drawing/2014/main" xmlns="" id="{DFD78C95-EB3C-4803-820F-C7AF8E7CA94D}"/>
              </a:ext>
            </a:extLst>
          </p:cNvPr>
          <p:cNvSpPr txBox="1">
            <a:spLocks/>
          </p:cNvSpPr>
          <p:nvPr/>
        </p:nvSpPr>
        <p:spPr>
          <a:xfrm>
            <a:off x="247835" y="4561718"/>
            <a:ext cx="6553952" cy="1015732"/>
          </a:xfrm>
          <a:prstGeom prst="rect">
            <a:avLst/>
          </a:prstGeom>
          <a:solidFill>
            <a:schemeClr val="bg1"/>
          </a:solidFill>
        </p:spPr>
        <p:txBody>
          <a:bodyPr vert="horz" lIns="91440" tIns="45720" rIns="91440" bIns="45720" rtlCol="0">
            <a:normAutofit/>
          </a:bodyPr>
          <a:lstStyle>
            <a:lvl1pPr marL="270034" indent="-270034" algn="l" defTabSz="360045" rtl="0" eaLnBrk="1" latinLnBrk="0" hangingPunct="1">
              <a:spcBef>
                <a:spcPts val="788"/>
              </a:spcBef>
              <a:spcAft>
                <a:spcPts val="0"/>
              </a:spcAft>
              <a:buClr>
                <a:schemeClr val="accent1"/>
              </a:buClr>
              <a:buSzPct val="80000"/>
              <a:buFont typeface="Wingdings 3" charset="2"/>
              <a:buChar char=""/>
              <a:defRPr kumimoji="1" sz="1418" kern="1200">
                <a:solidFill>
                  <a:schemeClr val="tx1">
                    <a:lumMod val="75000"/>
                    <a:lumOff val="25000"/>
                  </a:schemeClr>
                </a:solidFill>
                <a:latin typeface="+mn-lt"/>
                <a:ea typeface="+mn-ea"/>
                <a:cs typeface="+mn-cs"/>
              </a:defRPr>
            </a:lvl1pPr>
            <a:lvl2pPr marL="585073" indent="-225028" algn="l" defTabSz="360045" rtl="0" eaLnBrk="1" latinLnBrk="0" hangingPunct="1">
              <a:spcBef>
                <a:spcPts val="788"/>
              </a:spcBef>
              <a:spcAft>
                <a:spcPts val="0"/>
              </a:spcAft>
              <a:buClr>
                <a:schemeClr val="accent1"/>
              </a:buClr>
              <a:buSzPct val="80000"/>
              <a:buFont typeface="Wingdings 3" charset="2"/>
              <a:buChar char=""/>
              <a:defRPr kumimoji="1" sz="1260" kern="1200">
                <a:solidFill>
                  <a:schemeClr val="tx1">
                    <a:lumMod val="75000"/>
                    <a:lumOff val="25000"/>
                  </a:schemeClr>
                </a:solidFill>
                <a:latin typeface="+mn-lt"/>
                <a:ea typeface="+mn-ea"/>
                <a:cs typeface="+mn-cs"/>
              </a:defRPr>
            </a:lvl2pPr>
            <a:lvl3pPr marL="900113" indent="-180023" algn="l" defTabSz="360045" rtl="0" eaLnBrk="1" latinLnBrk="0" hangingPunct="1">
              <a:spcBef>
                <a:spcPts val="788"/>
              </a:spcBef>
              <a:spcAft>
                <a:spcPts val="0"/>
              </a:spcAft>
              <a:buClr>
                <a:schemeClr val="accent1"/>
              </a:buClr>
              <a:buSzPct val="80000"/>
              <a:buFont typeface="Wingdings 3" charset="2"/>
              <a:buChar char=""/>
              <a:defRPr kumimoji="1" sz="1103" kern="1200">
                <a:solidFill>
                  <a:schemeClr val="tx1">
                    <a:lumMod val="75000"/>
                    <a:lumOff val="25000"/>
                  </a:schemeClr>
                </a:solidFill>
                <a:latin typeface="+mn-lt"/>
                <a:ea typeface="+mn-ea"/>
                <a:cs typeface="+mn-cs"/>
              </a:defRPr>
            </a:lvl3pPr>
            <a:lvl4pPr marL="1260158"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4pPr>
            <a:lvl5pPr marL="1620203"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5pPr>
            <a:lvl6pPr marL="1980248"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6pPr>
            <a:lvl7pPr marL="2340293"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7pPr>
            <a:lvl8pPr marL="2700338"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8pPr>
            <a:lvl9pPr marL="3060383"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9pPr>
          </a:lstStyle>
          <a:p>
            <a:r>
              <a:rPr lang="ja-JP" altLang="en-US" dirty="0">
                <a:solidFill>
                  <a:schemeClr val="tx1"/>
                </a:solidFill>
              </a:rPr>
              <a:t>小麦粉の輸出国は生産が内需を上回る米国，</a:t>
            </a:r>
            <a:r>
              <a:rPr lang="en-US" altLang="ja-JP" dirty="0">
                <a:solidFill>
                  <a:schemeClr val="tx1"/>
                </a:solidFill>
              </a:rPr>
              <a:t>EU </a:t>
            </a:r>
            <a:r>
              <a:rPr lang="ja-JP" altLang="en-US" dirty="0" err="1">
                <a:solidFill>
                  <a:schemeClr val="tx1"/>
                </a:solidFill>
              </a:rPr>
              <a:t>，</a:t>
            </a:r>
            <a:r>
              <a:rPr lang="ja-JP" altLang="en-US" dirty="0">
                <a:solidFill>
                  <a:schemeClr val="tx1"/>
                </a:solidFill>
              </a:rPr>
              <a:t>カナダ，オー ストラリアが主 だが</a:t>
            </a:r>
            <a:r>
              <a:rPr lang="ja-JP" altLang="en-US" b="1" dirty="0">
                <a:solidFill>
                  <a:srgbClr val="FF0000"/>
                </a:solidFill>
              </a:rPr>
              <a:t>米国・カナダの粉は一般の白いパン用、オーストラリアは中力粉、</a:t>
            </a:r>
            <a:r>
              <a:rPr lang="en-US" altLang="ja-JP" b="1" dirty="0">
                <a:solidFill>
                  <a:srgbClr val="FF0000"/>
                </a:solidFill>
              </a:rPr>
              <a:t>EU</a:t>
            </a:r>
            <a:r>
              <a:rPr lang="ja-JP" altLang="en-US" b="1" dirty="0">
                <a:solidFill>
                  <a:srgbClr val="FF0000"/>
                </a:solidFill>
              </a:rPr>
              <a:t>産は外皮が多い</a:t>
            </a:r>
            <a:r>
              <a:rPr lang="en-US" altLang="ja-JP" b="1" dirty="0">
                <a:solidFill>
                  <a:srgbClr val="FF0000"/>
                </a:solidFill>
              </a:rPr>
              <a:t>&lt;</a:t>
            </a:r>
            <a:r>
              <a:rPr lang="ja-JP" altLang="en-US" b="1" dirty="0">
                <a:solidFill>
                  <a:srgbClr val="FF0000"/>
                </a:solidFill>
              </a:rPr>
              <a:t>灰分が多い準強力粉</a:t>
            </a:r>
            <a:r>
              <a:rPr lang="en-US" altLang="ja-JP" b="1" dirty="0">
                <a:solidFill>
                  <a:srgbClr val="FF0000"/>
                </a:solidFill>
              </a:rPr>
              <a:t>~</a:t>
            </a:r>
            <a:r>
              <a:rPr lang="ja-JP" altLang="en-US" b="1" dirty="0">
                <a:solidFill>
                  <a:srgbClr val="FF0000"/>
                </a:solidFill>
              </a:rPr>
              <a:t>中力粉タイプ</a:t>
            </a:r>
            <a:r>
              <a:rPr lang="en-US" altLang="ja-JP" b="1" dirty="0">
                <a:solidFill>
                  <a:srgbClr val="FF0000"/>
                </a:solidFill>
              </a:rPr>
              <a:t>&gt;</a:t>
            </a:r>
            <a:r>
              <a:rPr lang="ja-JP" altLang="en-US" b="1" dirty="0">
                <a:solidFill>
                  <a:srgbClr val="FF0000"/>
                </a:solidFill>
              </a:rPr>
              <a:t>で出来上がるパンが違ってくる</a:t>
            </a:r>
            <a:r>
              <a:rPr lang="en-US" altLang="ja-JP" b="1" dirty="0">
                <a:solidFill>
                  <a:srgbClr val="FF0000"/>
                </a:solidFill>
              </a:rPr>
              <a:t>.</a:t>
            </a:r>
            <a:endParaRPr lang="ja-JP" altLang="en-US" b="1" dirty="0">
              <a:solidFill>
                <a:srgbClr val="FF0000"/>
              </a:solidFill>
            </a:endParaRPr>
          </a:p>
        </p:txBody>
      </p:sp>
      <p:sp>
        <p:nvSpPr>
          <p:cNvPr id="12" name="タイトル 1">
            <a:extLst>
              <a:ext uri="{FF2B5EF4-FFF2-40B4-BE49-F238E27FC236}">
                <a16:creationId xmlns:a16="http://schemas.microsoft.com/office/drawing/2014/main" xmlns="" id="{AFA74C77-C2B8-4F0E-8BF8-856B118A18D1}"/>
              </a:ext>
            </a:extLst>
          </p:cNvPr>
          <p:cNvSpPr txBox="1">
            <a:spLocks/>
          </p:cNvSpPr>
          <p:nvPr/>
        </p:nvSpPr>
        <p:spPr>
          <a:xfrm>
            <a:off x="213627" y="4092817"/>
            <a:ext cx="6627184" cy="395579"/>
          </a:xfrm>
          <a:prstGeom prst="rect">
            <a:avLst/>
          </a:prstGeom>
          <a:solidFill>
            <a:schemeClr val="bg1">
              <a:lumMod val="95000"/>
            </a:schemeClr>
          </a:solidFill>
        </p:spPr>
        <p:txBody>
          <a:bodyPr vert="horz" lIns="91440" tIns="45720" rIns="91440" bIns="45720" rtlCol="0" anchor="b">
            <a:noAutofit/>
          </a:bodyPr>
          <a:lstStyle>
            <a:lvl1pPr algn="r" defTabSz="360045" rtl="0" eaLnBrk="1" latinLnBrk="0" hangingPunct="1">
              <a:spcBef>
                <a:spcPct val="0"/>
              </a:spcBef>
              <a:buNone/>
              <a:defRPr kumimoji="1" sz="4253"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200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２．  小麦粉</a:t>
            </a:r>
            <a:r>
              <a:rPr lang="en-US" altLang="ja-JP" sz="200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&lt;</a:t>
            </a:r>
            <a:r>
              <a:rPr lang="ja-JP" altLang="en-US" sz="200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小麦粉生産国とパンの消費順位＞</a:t>
            </a:r>
          </a:p>
        </p:txBody>
      </p:sp>
      <p:sp>
        <p:nvSpPr>
          <p:cNvPr id="13" name="正方形/長方形 12">
            <a:extLst>
              <a:ext uri="{FF2B5EF4-FFF2-40B4-BE49-F238E27FC236}">
                <a16:creationId xmlns:a16="http://schemas.microsoft.com/office/drawing/2014/main" xmlns="" id="{E2DDADA0-333C-41EB-AA38-823CE340172E}"/>
              </a:ext>
            </a:extLst>
          </p:cNvPr>
          <p:cNvSpPr/>
          <p:nvPr/>
        </p:nvSpPr>
        <p:spPr>
          <a:xfrm>
            <a:off x="235239" y="5768690"/>
            <a:ext cx="3380796" cy="3539430"/>
          </a:xfrm>
          <a:prstGeom prst="rect">
            <a:avLst/>
          </a:prstGeom>
        </p:spPr>
        <p:txBody>
          <a:bodyPr wrap="square">
            <a:spAutoFit/>
          </a:bodyPr>
          <a:lstStyle/>
          <a:p>
            <a:r>
              <a:rPr lang="en-US" altLang="ja-JP" sz="1400" dirty="0">
                <a:latin typeface="HG丸ｺﾞｼｯｸM-PRO" panose="020F0600000000000000" pitchFamily="50" charset="-128"/>
                <a:ea typeface="HG丸ｺﾞｼｯｸM-PRO" panose="020F0600000000000000" pitchFamily="50" charset="-128"/>
              </a:rPr>
              <a:t>【</a:t>
            </a:r>
            <a:r>
              <a:rPr lang="ja-JP" altLang="en-US" sz="1400" dirty="0">
                <a:solidFill>
                  <a:srgbClr val="FF0000"/>
                </a:solidFill>
                <a:latin typeface="HG丸ｺﾞｼｯｸM-PRO" panose="020F0600000000000000" pitchFamily="50" charset="-128"/>
                <a:ea typeface="HG丸ｺﾞｼｯｸM-PRO" panose="020F0600000000000000" pitchFamily="50" charset="-128"/>
              </a:rPr>
              <a:t>パン消費量</a:t>
            </a:r>
            <a:r>
              <a:rPr lang="ja-JP" altLang="en-US" sz="1400" dirty="0">
                <a:latin typeface="HG丸ｺﾞｼｯｸM-PRO" panose="020F0600000000000000" pitchFamily="50" charset="-128"/>
                <a:ea typeface="HG丸ｺﾞｼｯｸM-PRO" panose="020F0600000000000000" pitchFamily="50" charset="-128"/>
              </a:rPr>
              <a:t>ランキング</a:t>
            </a:r>
            <a:r>
              <a:rPr lang="en-US" altLang="ja-JP" sz="1400" dirty="0">
                <a:latin typeface="HG丸ｺﾞｼｯｸM-PRO" panose="020F0600000000000000" pitchFamily="50" charset="-128"/>
                <a:ea typeface="HG丸ｺﾞｼｯｸM-PRO" panose="020F0600000000000000" pitchFamily="50" charset="-128"/>
              </a:rPr>
              <a:t>】</a:t>
            </a:r>
          </a:p>
          <a:p>
            <a:r>
              <a:rPr lang="ja-JP" altLang="en-US" sz="1400" dirty="0">
                <a:latin typeface="HG丸ｺﾞｼｯｸM-PRO" panose="020F0600000000000000" pitchFamily="50" charset="-128"/>
                <a:ea typeface="HG丸ｺﾞｼｯｸM-PRO" panose="020F0600000000000000" pitchFamily="50" charset="-128"/>
              </a:rPr>
              <a:t>（）内は</a:t>
            </a:r>
            <a:r>
              <a:rPr lang="en-US" altLang="ja-JP" sz="1400" dirty="0">
                <a:latin typeface="HG丸ｺﾞｼｯｸM-PRO" panose="020F0600000000000000" pitchFamily="50" charset="-128"/>
                <a:ea typeface="HG丸ｺﾞｼｯｸM-PRO" panose="020F0600000000000000" pitchFamily="50" charset="-128"/>
              </a:rPr>
              <a:t>1</a:t>
            </a:r>
            <a:r>
              <a:rPr lang="ja-JP" altLang="en-US" sz="1400" dirty="0">
                <a:latin typeface="HG丸ｺﾞｼｯｸM-PRO" panose="020F0600000000000000" pitchFamily="50" charset="-128"/>
                <a:ea typeface="HG丸ｺﾞｼｯｸM-PRO" panose="020F0600000000000000" pitchFamily="50" charset="-128"/>
              </a:rPr>
              <a:t>人あたりの年間消費量</a:t>
            </a:r>
            <a:endParaRPr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トースト総合研究所</a:t>
            </a:r>
            <a:r>
              <a:rPr lang="en-US" altLang="ja-JP" sz="1400" dirty="0">
                <a:latin typeface="HG丸ｺﾞｼｯｸM-PRO" panose="020F0600000000000000" pitchFamily="50" charset="-128"/>
                <a:ea typeface="HG丸ｺﾞｼｯｸM-PRO" panose="020F0600000000000000" pitchFamily="50" charset="-128"/>
              </a:rPr>
              <a:t>2014</a:t>
            </a:r>
            <a:r>
              <a:rPr lang="ja-JP" altLang="en-US" sz="1400" dirty="0">
                <a:latin typeface="HG丸ｺﾞｼｯｸM-PRO" panose="020F0600000000000000" pitchFamily="50" charset="-128"/>
                <a:ea typeface="HG丸ｺﾞｼｯｸM-PRO" panose="020F0600000000000000" pitchFamily="50" charset="-128"/>
              </a:rPr>
              <a:t>年</a:t>
            </a:r>
            <a:r>
              <a:rPr lang="en-US" altLang="ja-JP" sz="1400" dirty="0">
                <a:latin typeface="HG丸ｺﾞｼｯｸM-PRO" panose="020F0600000000000000" pitchFamily="50" charset="-128"/>
                <a:ea typeface="HG丸ｺﾞｼｯｸM-PRO" panose="020F0600000000000000" pitchFamily="50" charset="-128"/>
              </a:rPr>
              <a:t>7</a:t>
            </a:r>
            <a:r>
              <a:rPr lang="ja-JP" altLang="en-US" sz="1400" dirty="0">
                <a:latin typeface="HG丸ｺﾞｼｯｸM-PRO" panose="020F0600000000000000" pitchFamily="50" charset="-128"/>
                <a:ea typeface="HG丸ｺﾞｼｯｸM-PRO" panose="020F0600000000000000" pitchFamily="50" charset="-128"/>
              </a:rPr>
              <a:t>月</a:t>
            </a:r>
            <a:endParaRPr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１位　トルコ</a:t>
            </a:r>
            <a:r>
              <a:rPr lang="en-US" altLang="ja-JP" sz="1400" dirty="0">
                <a:latin typeface="HG丸ｺﾞｼｯｸM-PRO" panose="020F0600000000000000" pitchFamily="50" charset="-128"/>
                <a:ea typeface="HG丸ｺﾞｼｯｸM-PRO" panose="020F0600000000000000" pitchFamily="50" charset="-128"/>
              </a:rPr>
              <a:t>(168kg</a:t>
            </a:r>
            <a:r>
              <a:rPr lang="ja-JP" altLang="en-US" sz="1400" dirty="0">
                <a:latin typeface="HG丸ｺﾞｼｯｸM-PRO" panose="020F0600000000000000" pitchFamily="50" charset="-128"/>
                <a:ea typeface="HG丸ｺﾞｼｯｸM-PRO" panose="020F0600000000000000" pitchFamily="50" charset="-128"/>
              </a:rPr>
              <a:t>）</a:t>
            </a:r>
            <a:endParaRPr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２位　チリ　</a:t>
            </a:r>
            <a:r>
              <a:rPr lang="en-US" altLang="ja-JP" sz="1400" dirty="0">
                <a:latin typeface="HG丸ｺﾞｼｯｸM-PRO" panose="020F0600000000000000" pitchFamily="50" charset="-128"/>
                <a:ea typeface="HG丸ｺﾞｼｯｸM-PRO" panose="020F0600000000000000" pitchFamily="50" charset="-128"/>
              </a:rPr>
              <a:t>(86kg</a:t>
            </a:r>
            <a:r>
              <a:rPr lang="ja-JP" altLang="en-US" sz="1400" dirty="0">
                <a:latin typeface="HG丸ｺﾞｼｯｸM-PRO" panose="020F0600000000000000" pitchFamily="50" charset="-128"/>
                <a:ea typeface="HG丸ｺﾞｼｯｸM-PRO" panose="020F0600000000000000" pitchFamily="50" charset="-128"/>
              </a:rPr>
              <a:t>）</a:t>
            </a:r>
            <a:endParaRPr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パン生産量は年間</a:t>
            </a:r>
            <a:r>
              <a:rPr lang="en-US" altLang="ja-JP" sz="1400" dirty="0">
                <a:latin typeface="HG丸ｺﾞｼｯｸM-PRO" panose="020F0600000000000000" pitchFamily="50" charset="-128"/>
                <a:ea typeface="HG丸ｺﾞｼｯｸM-PRO" panose="020F0600000000000000" pitchFamily="50" charset="-128"/>
              </a:rPr>
              <a:t>140</a:t>
            </a:r>
            <a:r>
              <a:rPr lang="ja-JP" altLang="en-US" sz="1400" dirty="0">
                <a:latin typeface="HG丸ｺﾞｼｯｸM-PRO" panose="020F0600000000000000" pitchFamily="50" charset="-128"/>
                <a:ea typeface="HG丸ｺﾞｼｯｸM-PRO" panose="020F0600000000000000" pitchFamily="50" charset="-128"/>
              </a:rPr>
              <a:t>万</a:t>
            </a:r>
            <a:r>
              <a:rPr lang="en-US" altLang="ja-JP" sz="1400" dirty="0">
                <a:latin typeface="HG丸ｺﾞｼｯｸM-PRO" panose="020F0600000000000000" pitchFamily="50" charset="-128"/>
                <a:ea typeface="HG丸ｺﾞｼｯｸM-PRO" panose="020F0600000000000000" pitchFamily="50" charset="-128"/>
              </a:rPr>
              <a:t>t</a:t>
            </a:r>
            <a:r>
              <a:rPr lang="ja-JP" altLang="en-US" sz="1400" dirty="0">
                <a:latin typeface="HG丸ｺﾞｼｯｸM-PRO" panose="020F0600000000000000" pitchFamily="50" charset="-128"/>
                <a:ea typeface="HG丸ｺﾞｼｯｸM-PRO" panose="020F0600000000000000" pitchFamily="50" charset="-128"/>
              </a:rPr>
              <a:t>　</a:t>
            </a:r>
            <a:endParaRPr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人気は「アジュージャ」「マラケタ」</a:t>
            </a:r>
            <a:endParaRPr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バゲットやクロワッサンも人気</a:t>
            </a:r>
            <a:endParaRPr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３位　フランス</a:t>
            </a:r>
            <a:r>
              <a:rPr lang="en-US" altLang="ja-JP" sz="1400" dirty="0">
                <a:latin typeface="HG丸ｺﾞｼｯｸM-PRO" panose="020F0600000000000000" pitchFamily="50" charset="-128"/>
                <a:ea typeface="HG丸ｺﾞｼｯｸM-PRO" panose="020F0600000000000000" pitchFamily="50" charset="-128"/>
              </a:rPr>
              <a:t>(58kg</a:t>
            </a:r>
            <a:r>
              <a:rPr lang="ja-JP" altLang="en-US" sz="1400" dirty="0">
                <a:latin typeface="HG丸ｺﾞｼｯｸM-PRO" panose="020F0600000000000000" pitchFamily="50" charset="-128"/>
                <a:ea typeface="HG丸ｺﾞｼｯｸM-PRO" panose="020F0600000000000000" pitchFamily="50" charset="-128"/>
              </a:rPr>
              <a:t>）</a:t>
            </a:r>
            <a:endParaRPr lang="en-US" altLang="ja-JP" sz="1400" dirty="0">
              <a:latin typeface="HG丸ｺﾞｼｯｸM-PRO" panose="020F0600000000000000" pitchFamily="50" charset="-128"/>
              <a:ea typeface="HG丸ｺﾞｼｯｸM-PRO" panose="020F0600000000000000" pitchFamily="50" charset="-128"/>
            </a:endParaRPr>
          </a:p>
          <a:p>
            <a:r>
              <a:rPr lang="en-US" altLang="ja-JP" sz="1400" dirty="0">
                <a:latin typeface="HG丸ｺﾞｼｯｸM-PRO" panose="020F0600000000000000" pitchFamily="50" charset="-128"/>
                <a:ea typeface="HG丸ｺﾞｼｯｸM-PRO" panose="020F0600000000000000" pitchFamily="50" charset="-128"/>
              </a:rPr>
              <a:t>4</a:t>
            </a:r>
            <a:r>
              <a:rPr lang="ja-JP" altLang="en-US" sz="1400" dirty="0">
                <a:latin typeface="HG丸ｺﾞｼｯｸM-PRO" panose="020F0600000000000000" pitchFamily="50" charset="-128"/>
                <a:ea typeface="HG丸ｺﾞｼｯｸM-PRO" panose="020F0600000000000000" pitchFamily="50" charset="-128"/>
              </a:rPr>
              <a:t>位</a:t>
            </a:r>
            <a:r>
              <a:rPr lang="en-US" altLang="ja-JP" sz="1400" dirty="0">
                <a:latin typeface="HG丸ｺﾞｼｯｸM-PRO" panose="020F0600000000000000" pitchFamily="50" charset="-128"/>
                <a:ea typeface="HG丸ｺﾞｼｯｸM-PRO" panose="020F0600000000000000" pitchFamily="50" charset="-128"/>
              </a:rPr>
              <a:t>…</a:t>
            </a:r>
            <a:r>
              <a:rPr lang="ja-JP" altLang="en-US" sz="1400" dirty="0">
                <a:latin typeface="HG丸ｺﾞｼｯｸM-PRO" panose="020F0600000000000000" pitchFamily="50" charset="-128"/>
                <a:ea typeface="HG丸ｺﾞｼｯｸM-PRO" panose="020F0600000000000000" pitchFamily="50" charset="-128"/>
              </a:rPr>
              <a:t>ロシア（</a:t>
            </a:r>
            <a:r>
              <a:rPr lang="en-US" altLang="ja-JP" sz="1400" dirty="0">
                <a:latin typeface="HG丸ｺﾞｼｯｸM-PRO" panose="020F0600000000000000" pitchFamily="50" charset="-128"/>
                <a:ea typeface="HG丸ｺﾞｼｯｸM-PRO" panose="020F0600000000000000" pitchFamily="50" charset="-128"/>
              </a:rPr>
              <a:t>57kg</a:t>
            </a:r>
            <a:r>
              <a:rPr lang="ja-JP" altLang="en-US" sz="1400" dirty="0">
                <a:latin typeface="HG丸ｺﾞｼｯｸM-PRO" panose="020F0600000000000000" pitchFamily="50" charset="-128"/>
                <a:ea typeface="HG丸ｺﾞｼｯｸM-PRO" panose="020F0600000000000000" pitchFamily="50" charset="-128"/>
              </a:rPr>
              <a:t>）</a:t>
            </a:r>
          </a:p>
          <a:p>
            <a:r>
              <a:rPr lang="en-US" altLang="ja-JP" sz="1400" dirty="0">
                <a:latin typeface="HG丸ｺﾞｼｯｸM-PRO" panose="020F0600000000000000" pitchFamily="50" charset="-128"/>
                <a:ea typeface="HG丸ｺﾞｼｯｸM-PRO" panose="020F0600000000000000" pitchFamily="50" charset="-128"/>
              </a:rPr>
              <a:t>5</a:t>
            </a:r>
            <a:r>
              <a:rPr lang="ja-JP" altLang="en-US" sz="1400" dirty="0">
                <a:latin typeface="HG丸ｺﾞｼｯｸM-PRO" panose="020F0600000000000000" pitchFamily="50" charset="-128"/>
                <a:ea typeface="HG丸ｺﾞｼｯｸM-PRO" panose="020F0600000000000000" pitchFamily="50" charset="-128"/>
              </a:rPr>
              <a:t>位</a:t>
            </a:r>
            <a:r>
              <a:rPr lang="en-US" altLang="ja-JP" sz="1400" dirty="0">
                <a:latin typeface="HG丸ｺﾞｼｯｸM-PRO" panose="020F0600000000000000" pitchFamily="50" charset="-128"/>
                <a:ea typeface="HG丸ｺﾞｼｯｸM-PRO" panose="020F0600000000000000" pitchFamily="50" charset="-128"/>
              </a:rPr>
              <a:t>…</a:t>
            </a:r>
            <a:r>
              <a:rPr lang="ja-JP" altLang="en-US" sz="1400" dirty="0">
                <a:latin typeface="HG丸ｺﾞｼｯｸM-PRO" panose="020F0600000000000000" pitchFamily="50" charset="-128"/>
                <a:ea typeface="HG丸ｺﾞｼｯｸM-PRO" panose="020F0600000000000000" pitchFamily="50" charset="-128"/>
              </a:rPr>
              <a:t>イタリア（</a:t>
            </a:r>
            <a:r>
              <a:rPr lang="en-US" altLang="ja-JP" sz="1400" dirty="0">
                <a:latin typeface="HG丸ｺﾞｼｯｸM-PRO" panose="020F0600000000000000" pitchFamily="50" charset="-128"/>
                <a:ea typeface="HG丸ｺﾞｼｯｸM-PRO" panose="020F0600000000000000" pitchFamily="50" charset="-128"/>
              </a:rPr>
              <a:t>55kg</a:t>
            </a:r>
            <a:r>
              <a:rPr lang="ja-JP" altLang="en-US" sz="1400" dirty="0">
                <a:latin typeface="HG丸ｺﾞｼｯｸM-PRO" panose="020F0600000000000000" pitchFamily="50" charset="-128"/>
                <a:ea typeface="HG丸ｺﾞｼｯｸM-PRO" panose="020F0600000000000000" pitchFamily="50" charset="-128"/>
              </a:rPr>
              <a:t>）</a:t>
            </a:r>
          </a:p>
          <a:p>
            <a:r>
              <a:rPr lang="en-US" altLang="ja-JP" sz="1400" dirty="0">
                <a:latin typeface="HG丸ｺﾞｼｯｸM-PRO" panose="020F0600000000000000" pitchFamily="50" charset="-128"/>
                <a:ea typeface="HG丸ｺﾞｼｯｸM-PRO" panose="020F0600000000000000" pitchFamily="50" charset="-128"/>
              </a:rPr>
              <a:t>6</a:t>
            </a:r>
            <a:r>
              <a:rPr lang="ja-JP" altLang="en-US" sz="1400" dirty="0">
                <a:latin typeface="HG丸ｺﾞｼｯｸM-PRO" panose="020F0600000000000000" pitchFamily="50" charset="-128"/>
                <a:ea typeface="HG丸ｺﾞｼｯｸM-PRO" panose="020F0600000000000000" pitchFamily="50" charset="-128"/>
              </a:rPr>
              <a:t>位</a:t>
            </a:r>
            <a:r>
              <a:rPr lang="en-US" altLang="ja-JP" sz="1400" dirty="0">
                <a:latin typeface="HG丸ｺﾞｼｯｸM-PRO" panose="020F0600000000000000" pitchFamily="50" charset="-128"/>
                <a:ea typeface="HG丸ｺﾞｼｯｸM-PRO" panose="020F0600000000000000" pitchFamily="50" charset="-128"/>
              </a:rPr>
              <a:t>…</a:t>
            </a:r>
            <a:r>
              <a:rPr lang="ja-JP" altLang="en-US" sz="1400" dirty="0">
                <a:latin typeface="HG丸ｺﾞｼｯｸM-PRO" panose="020F0600000000000000" pitchFamily="50" charset="-128"/>
                <a:ea typeface="HG丸ｺﾞｼｯｸM-PRO" panose="020F0600000000000000" pitchFamily="50" charset="-128"/>
              </a:rPr>
              <a:t>オーストラリア（</a:t>
            </a:r>
            <a:r>
              <a:rPr lang="en-US" altLang="ja-JP" sz="1400" dirty="0">
                <a:latin typeface="HG丸ｺﾞｼｯｸM-PRO" panose="020F0600000000000000" pitchFamily="50" charset="-128"/>
                <a:ea typeface="HG丸ｺﾞｼｯｸM-PRO" panose="020F0600000000000000" pitchFamily="50" charset="-128"/>
              </a:rPr>
              <a:t>53.4kg</a:t>
            </a:r>
            <a:r>
              <a:rPr lang="ja-JP" altLang="en-US" sz="1400" dirty="0">
                <a:latin typeface="HG丸ｺﾞｼｯｸM-PRO" panose="020F0600000000000000" pitchFamily="50" charset="-128"/>
                <a:ea typeface="HG丸ｺﾞｼｯｸM-PRO" panose="020F0600000000000000" pitchFamily="50" charset="-128"/>
              </a:rPr>
              <a:t>）</a:t>
            </a:r>
          </a:p>
          <a:p>
            <a:r>
              <a:rPr lang="en-US" altLang="ja-JP" sz="1400" dirty="0">
                <a:latin typeface="HG丸ｺﾞｼｯｸM-PRO" panose="020F0600000000000000" pitchFamily="50" charset="-128"/>
                <a:ea typeface="HG丸ｺﾞｼｯｸM-PRO" panose="020F0600000000000000" pitchFamily="50" charset="-128"/>
              </a:rPr>
              <a:t>7</a:t>
            </a:r>
            <a:r>
              <a:rPr lang="ja-JP" altLang="en-US" sz="1400" dirty="0">
                <a:latin typeface="HG丸ｺﾞｼｯｸM-PRO" panose="020F0600000000000000" pitchFamily="50" charset="-128"/>
                <a:ea typeface="HG丸ｺﾞｼｯｸM-PRO" panose="020F0600000000000000" pitchFamily="50" charset="-128"/>
              </a:rPr>
              <a:t>位</a:t>
            </a:r>
            <a:r>
              <a:rPr lang="en-US" altLang="ja-JP" sz="1400" dirty="0">
                <a:latin typeface="HG丸ｺﾞｼｯｸM-PRO" panose="020F0600000000000000" pitchFamily="50" charset="-128"/>
                <a:ea typeface="HG丸ｺﾞｼｯｸM-PRO" panose="020F0600000000000000" pitchFamily="50" charset="-128"/>
              </a:rPr>
              <a:t>…</a:t>
            </a:r>
            <a:r>
              <a:rPr lang="ja-JP" altLang="en-US" sz="1400" dirty="0">
                <a:latin typeface="HG丸ｺﾞｼｯｸM-PRO" panose="020F0600000000000000" pitchFamily="50" charset="-128"/>
                <a:ea typeface="HG丸ｺﾞｼｯｸM-PRO" panose="020F0600000000000000" pitchFamily="50" charset="-128"/>
              </a:rPr>
              <a:t>フィンランド（</a:t>
            </a:r>
            <a:r>
              <a:rPr lang="en-US" altLang="ja-JP" sz="1400" dirty="0">
                <a:latin typeface="HG丸ｺﾞｼｯｸM-PRO" panose="020F0600000000000000" pitchFamily="50" charset="-128"/>
                <a:ea typeface="HG丸ｺﾞｼｯｸM-PRO" panose="020F0600000000000000" pitchFamily="50" charset="-128"/>
              </a:rPr>
              <a:t>51kg</a:t>
            </a:r>
            <a:r>
              <a:rPr lang="ja-JP" altLang="en-US" sz="1400" dirty="0">
                <a:latin typeface="HG丸ｺﾞｼｯｸM-PRO" panose="020F0600000000000000" pitchFamily="50" charset="-128"/>
                <a:ea typeface="HG丸ｺﾞｼｯｸM-PRO" panose="020F0600000000000000" pitchFamily="50" charset="-128"/>
              </a:rPr>
              <a:t>）</a:t>
            </a:r>
          </a:p>
          <a:p>
            <a:r>
              <a:rPr lang="en-US" altLang="ja-JP" sz="1400" dirty="0">
                <a:latin typeface="HG丸ｺﾞｼｯｸM-PRO" panose="020F0600000000000000" pitchFamily="50" charset="-128"/>
                <a:ea typeface="HG丸ｺﾞｼｯｸM-PRO" panose="020F0600000000000000" pitchFamily="50" charset="-128"/>
              </a:rPr>
              <a:t>8</a:t>
            </a:r>
            <a:r>
              <a:rPr lang="ja-JP" altLang="en-US" sz="1400" dirty="0">
                <a:latin typeface="HG丸ｺﾞｼｯｸM-PRO" panose="020F0600000000000000" pitchFamily="50" charset="-128"/>
                <a:ea typeface="HG丸ｺﾞｼｯｸM-PRO" panose="020F0600000000000000" pitchFamily="50" charset="-128"/>
              </a:rPr>
              <a:t>位</a:t>
            </a:r>
            <a:r>
              <a:rPr lang="en-US" altLang="ja-JP" sz="1400" dirty="0">
                <a:latin typeface="HG丸ｺﾞｼｯｸM-PRO" panose="020F0600000000000000" pitchFamily="50" charset="-128"/>
                <a:ea typeface="HG丸ｺﾞｼｯｸM-PRO" panose="020F0600000000000000" pitchFamily="50" charset="-128"/>
              </a:rPr>
              <a:t>…</a:t>
            </a:r>
            <a:r>
              <a:rPr lang="ja-JP" altLang="en-US" sz="1400" dirty="0">
                <a:latin typeface="HG丸ｺﾞｼｯｸM-PRO" panose="020F0600000000000000" pitchFamily="50" charset="-128"/>
                <a:ea typeface="HG丸ｺﾞｼｯｸM-PRO" panose="020F0600000000000000" pitchFamily="50" charset="-128"/>
              </a:rPr>
              <a:t>イギリス（</a:t>
            </a:r>
            <a:r>
              <a:rPr lang="en-US" altLang="ja-JP" sz="1400" dirty="0">
                <a:latin typeface="HG丸ｺﾞｼｯｸM-PRO" panose="020F0600000000000000" pitchFamily="50" charset="-128"/>
                <a:ea typeface="HG丸ｺﾞｼｯｸM-PRO" panose="020F0600000000000000" pitchFamily="50" charset="-128"/>
              </a:rPr>
              <a:t>27kg</a:t>
            </a:r>
            <a:r>
              <a:rPr lang="ja-JP" altLang="en-US" sz="1400" dirty="0">
                <a:latin typeface="HG丸ｺﾞｼｯｸM-PRO" panose="020F0600000000000000" pitchFamily="50" charset="-128"/>
                <a:ea typeface="HG丸ｺﾞｼｯｸM-PRO" panose="020F0600000000000000" pitchFamily="50" charset="-128"/>
              </a:rPr>
              <a:t>）</a:t>
            </a:r>
          </a:p>
          <a:p>
            <a:r>
              <a:rPr lang="en-US" altLang="ja-JP" sz="1400" dirty="0">
                <a:latin typeface="HG丸ｺﾞｼｯｸM-PRO" panose="020F0600000000000000" pitchFamily="50" charset="-128"/>
                <a:ea typeface="HG丸ｺﾞｼｯｸM-PRO" panose="020F0600000000000000" pitchFamily="50" charset="-128"/>
              </a:rPr>
              <a:t>9</a:t>
            </a:r>
            <a:r>
              <a:rPr lang="ja-JP" altLang="en-US" sz="1400" dirty="0">
                <a:latin typeface="HG丸ｺﾞｼｯｸM-PRO" panose="020F0600000000000000" pitchFamily="50" charset="-128"/>
                <a:ea typeface="HG丸ｺﾞｼｯｸM-PRO" panose="020F0600000000000000" pitchFamily="50" charset="-128"/>
              </a:rPr>
              <a:t>位</a:t>
            </a:r>
            <a:r>
              <a:rPr lang="en-US" altLang="ja-JP" sz="1400" dirty="0">
                <a:latin typeface="HG丸ｺﾞｼｯｸM-PRO" panose="020F0600000000000000" pitchFamily="50" charset="-128"/>
                <a:ea typeface="HG丸ｺﾞｼｯｸM-PRO" panose="020F0600000000000000" pitchFamily="50" charset="-128"/>
              </a:rPr>
              <a:t>…</a:t>
            </a:r>
            <a:r>
              <a:rPr lang="ja-JP" altLang="en-US" sz="1400" dirty="0">
                <a:latin typeface="HG丸ｺﾞｼｯｸM-PRO" panose="020F0600000000000000" pitchFamily="50" charset="-128"/>
                <a:ea typeface="HG丸ｺﾞｼｯｸM-PRO" panose="020F0600000000000000" pitchFamily="50" charset="-128"/>
              </a:rPr>
              <a:t>アメリカ（</a:t>
            </a:r>
            <a:r>
              <a:rPr lang="en-US" altLang="ja-JP" sz="1400" dirty="0">
                <a:latin typeface="HG丸ｺﾞｼｯｸM-PRO" panose="020F0600000000000000" pitchFamily="50" charset="-128"/>
                <a:ea typeface="HG丸ｺﾞｼｯｸM-PRO" panose="020F0600000000000000" pitchFamily="50" charset="-128"/>
              </a:rPr>
              <a:t>24kg</a:t>
            </a:r>
            <a:r>
              <a:rPr lang="ja-JP" altLang="en-US" sz="1400" dirty="0">
                <a:latin typeface="HG丸ｺﾞｼｯｸM-PRO" panose="020F0600000000000000" pitchFamily="50" charset="-128"/>
                <a:ea typeface="HG丸ｺﾞｼｯｸM-PRO" panose="020F0600000000000000" pitchFamily="50" charset="-128"/>
              </a:rPr>
              <a:t>）</a:t>
            </a:r>
          </a:p>
          <a:p>
            <a:r>
              <a:rPr lang="en-US" altLang="ja-JP" sz="1400" dirty="0">
                <a:latin typeface="HG丸ｺﾞｼｯｸM-PRO" panose="020F0600000000000000" pitchFamily="50" charset="-128"/>
                <a:ea typeface="HG丸ｺﾞｼｯｸM-PRO" panose="020F0600000000000000" pitchFamily="50" charset="-128"/>
              </a:rPr>
              <a:t>10</a:t>
            </a:r>
            <a:r>
              <a:rPr lang="ja-JP" altLang="en-US" sz="1400" dirty="0">
                <a:latin typeface="HG丸ｺﾞｼｯｸM-PRO" panose="020F0600000000000000" pitchFamily="50" charset="-128"/>
                <a:ea typeface="HG丸ｺﾞｼｯｸM-PRO" panose="020F0600000000000000" pitchFamily="50" charset="-128"/>
              </a:rPr>
              <a:t>位</a:t>
            </a:r>
            <a:r>
              <a:rPr lang="en-US" altLang="ja-JP" sz="1400" dirty="0">
                <a:latin typeface="HG丸ｺﾞｼｯｸM-PRO" panose="020F0600000000000000" pitchFamily="50" charset="-128"/>
                <a:ea typeface="HG丸ｺﾞｼｯｸM-PRO" panose="020F0600000000000000" pitchFamily="50" charset="-128"/>
              </a:rPr>
              <a:t>…</a:t>
            </a:r>
            <a:r>
              <a:rPr lang="ja-JP" altLang="en-US" sz="1400" dirty="0">
                <a:latin typeface="HG丸ｺﾞｼｯｸM-PRO" panose="020F0600000000000000" pitchFamily="50" charset="-128"/>
                <a:ea typeface="HG丸ｺﾞｼｯｸM-PRO" panose="020F0600000000000000" pitchFamily="50" charset="-128"/>
              </a:rPr>
              <a:t>日本（</a:t>
            </a:r>
            <a:r>
              <a:rPr lang="en-US" altLang="ja-JP" sz="1400" dirty="0">
                <a:latin typeface="HG丸ｺﾞｼｯｸM-PRO" panose="020F0600000000000000" pitchFamily="50" charset="-128"/>
                <a:ea typeface="HG丸ｺﾞｼｯｸM-PRO" panose="020F0600000000000000" pitchFamily="50" charset="-128"/>
              </a:rPr>
              <a:t>16.8kg</a:t>
            </a:r>
            <a:r>
              <a:rPr lang="ja-JP" altLang="en-US" sz="1400" dirty="0">
                <a:latin typeface="HG丸ｺﾞｼｯｸM-PRO" panose="020F0600000000000000" pitchFamily="50" charset="-128"/>
                <a:ea typeface="HG丸ｺﾞｼｯｸM-PRO" panose="020F0600000000000000" pitchFamily="50" charset="-128"/>
              </a:rPr>
              <a:t>）</a:t>
            </a:r>
          </a:p>
        </p:txBody>
      </p:sp>
      <p:sp>
        <p:nvSpPr>
          <p:cNvPr id="14" name="正方形/長方形 13">
            <a:extLst>
              <a:ext uri="{FF2B5EF4-FFF2-40B4-BE49-F238E27FC236}">
                <a16:creationId xmlns:a16="http://schemas.microsoft.com/office/drawing/2014/main" xmlns="" id="{754B2097-FF27-4256-AF98-8B7F79178854}"/>
              </a:ext>
            </a:extLst>
          </p:cNvPr>
          <p:cNvSpPr/>
          <p:nvPr/>
        </p:nvSpPr>
        <p:spPr>
          <a:xfrm>
            <a:off x="3616035" y="5585291"/>
            <a:ext cx="3380796" cy="4124206"/>
          </a:xfrm>
          <a:prstGeom prst="rect">
            <a:avLst/>
          </a:prstGeom>
        </p:spPr>
        <p:txBody>
          <a:bodyPr wrap="square">
            <a:spAutoFit/>
          </a:bodyPr>
          <a:lstStyle/>
          <a:p>
            <a:r>
              <a:rPr lang="en-US" altLang="ja-JP" sz="1400" dirty="0">
                <a:latin typeface="HG丸ｺﾞｼｯｸM-PRO" panose="020F0600000000000000" pitchFamily="50" charset="-128"/>
                <a:ea typeface="HG丸ｺﾞｼｯｸM-PRO" panose="020F0600000000000000" pitchFamily="50" charset="-128"/>
              </a:rPr>
              <a:t>【</a:t>
            </a:r>
            <a:r>
              <a:rPr lang="ja-JP" altLang="en-US" sz="1400" dirty="0">
                <a:latin typeface="HG丸ｺﾞｼｯｸM-PRO" panose="020F0600000000000000" pitchFamily="50" charset="-128"/>
                <a:ea typeface="HG丸ｺﾞｼｯｸM-PRO" panose="020F0600000000000000" pitchFamily="50" charset="-128"/>
              </a:rPr>
              <a:t>生産国 ランキング </a:t>
            </a:r>
            <a:r>
              <a:rPr lang="en-US" altLang="ja-JP" sz="1400" dirty="0">
                <a:latin typeface="HG丸ｺﾞｼｯｸM-PRO" panose="020F0600000000000000" pitchFamily="50" charset="-128"/>
                <a:ea typeface="HG丸ｺﾞｼｯｸM-PRO" panose="020F0600000000000000" pitchFamily="50" charset="-128"/>
              </a:rPr>
              <a:t>】</a:t>
            </a:r>
            <a:r>
              <a:rPr lang="ja-JP" altLang="en-US" sz="1200" dirty="0">
                <a:latin typeface="HG丸ｺﾞｼｯｸM-PRO" panose="020F0600000000000000" pitchFamily="50" charset="-128"/>
                <a:ea typeface="HG丸ｺﾞｼｯｸM-PRO" panose="020F0600000000000000" pitchFamily="50" charset="-128"/>
              </a:rPr>
              <a:t>米国農務省「</a:t>
            </a:r>
            <a:r>
              <a:rPr lang="en-US" altLang="ja-JP" sz="1200" dirty="0">
                <a:latin typeface="HG丸ｺﾞｼｯｸM-PRO" panose="020F0600000000000000" pitchFamily="50" charset="-128"/>
                <a:ea typeface="HG丸ｺﾞｼｯｸM-PRO" panose="020F0600000000000000" pitchFamily="50" charset="-128"/>
              </a:rPr>
              <a:t>PS&amp;D</a:t>
            </a:r>
            <a:r>
              <a:rPr lang="ja-JP" altLang="en-US" sz="1200" dirty="0">
                <a:latin typeface="HG丸ｺﾞｼｯｸM-PRO" panose="020F0600000000000000" pitchFamily="50" charset="-128"/>
                <a:ea typeface="HG丸ｺﾞｼｯｸM-PRO" panose="020F0600000000000000" pitchFamily="50" charset="-128"/>
              </a:rPr>
              <a:t>」（</a:t>
            </a:r>
            <a:r>
              <a:rPr lang="en-US" altLang="ja-JP" sz="1200" dirty="0">
                <a:latin typeface="HG丸ｺﾞｼｯｸM-PRO" panose="020F0600000000000000" pitchFamily="50" charset="-128"/>
                <a:ea typeface="HG丸ｺﾞｼｯｸM-PRO" panose="020F0600000000000000" pitchFamily="50" charset="-128"/>
              </a:rPr>
              <a:t>10 November 2015</a:t>
            </a:r>
            <a:r>
              <a:rPr lang="ja-JP" altLang="en-US" sz="1200" dirty="0" err="1">
                <a:latin typeface="HG丸ｺﾞｼｯｸM-PRO" panose="020F0600000000000000" pitchFamily="50" charset="-128"/>
                <a:ea typeface="HG丸ｺﾞｼｯｸM-PRO" panose="020F0600000000000000" pitchFamily="50" charset="-128"/>
              </a:rPr>
              <a:t>、</a:t>
            </a:r>
            <a:endParaRPr lang="en-US" altLang="ja-JP" sz="1200" dirty="0">
              <a:latin typeface="HG丸ｺﾞｼｯｸM-PRO" panose="020F0600000000000000" pitchFamily="50" charset="-128"/>
              <a:ea typeface="HG丸ｺﾞｼｯｸM-PRO" panose="020F0600000000000000" pitchFamily="50" charset="-128"/>
            </a:endParaRPr>
          </a:p>
          <a:p>
            <a:r>
              <a:rPr lang="en-US" altLang="ja-JP" sz="1200" dirty="0">
                <a:latin typeface="HG丸ｺﾞｼｯｸM-PRO" panose="020F0600000000000000" pitchFamily="50" charset="-128"/>
                <a:ea typeface="HG丸ｺﾞｼｯｸM-PRO" panose="020F0600000000000000" pitchFamily="50" charset="-128"/>
              </a:rPr>
              <a:t>2014/15</a:t>
            </a:r>
            <a:r>
              <a:rPr lang="ja-JP" altLang="en-US" sz="1200" dirty="0">
                <a:latin typeface="HG丸ｺﾞｼｯｸM-PRO" panose="020F0600000000000000" pitchFamily="50" charset="-128"/>
                <a:ea typeface="HG丸ｺﾞｼｯｸM-PRO" panose="020F0600000000000000" pitchFamily="50" charset="-128"/>
              </a:rPr>
              <a:t>年の数値</a:t>
            </a:r>
            <a:r>
              <a:rPr lang="en-US" altLang="ja-JP" sz="1200" dirty="0">
                <a:latin typeface="HG丸ｺﾞｼｯｸM-PRO" panose="020F0600000000000000" pitchFamily="50" charset="-128"/>
                <a:ea typeface="HG丸ｺﾞｼｯｸM-PRO" panose="020F0600000000000000" pitchFamily="50" charset="-128"/>
              </a:rPr>
              <a:t>〈</a:t>
            </a:r>
            <a:r>
              <a:rPr lang="ja-JP" altLang="en-US" sz="1200" dirty="0">
                <a:latin typeface="HG丸ｺﾞｼｯｸM-PRO" panose="020F0600000000000000" pitchFamily="50" charset="-128"/>
                <a:ea typeface="HG丸ｺﾞｼｯｸM-PRO" panose="020F0600000000000000" pitchFamily="50" charset="-128"/>
              </a:rPr>
              <a:t>見込値含</a:t>
            </a:r>
            <a:r>
              <a:rPr lang="en-US" altLang="ja-JP" sz="1200" dirty="0">
                <a:latin typeface="HG丸ｺﾞｼｯｸM-PRO" panose="020F0600000000000000" pitchFamily="50" charset="-128"/>
                <a:ea typeface="HG丸ｺﾞｼｯｸM-PRO" panose="020F0600000000000000" pitchFamily="50" charset="-128"/>
              </a:rPr>
              <a:t>〉</a:t>
            </a:r>
            <a:r>
              <a:rPr lang="ja-JP" altLang="en-US" sz="1200" dirty="0">
                <a:latin typeface="HG丸ｺﾞｼｯｸM-PRO" panose="020F0600000000000000" pitchFamily="50" charset="-128"/>
                <a:ea typeface="HG丸ｺﾞｼｯｸM-PRO" panose="020F0600000000000000" pitchFamily="50" charset="-128"/>
              </a:rPr>
              <a:t>）より作成</a:t>
            </a:r>
          </a:p>
          <a:p>
            <a:r>
              <a:rPr lang="en-US" altLang="ja-JP" sz="1400" dirty="0">
                <a:latin typeface="HG丸ｺﾞｼｯｸM-PRO" panose="020F0600000000000000" pitchFamily="50" charset="-128"/>
                <a:ea typeface="HG丸ｺﾞｼｯｸM-PRO" panose="020F0600000000000000" pitchFamily="50" charset="-128"/>
              </a:rPr>
              <a:t>1  </a:t>
            </a:r>
            <a:r>
              <a:rPr lang="ja-JP" altLang="en-US" sz="1400" dirty="0">
                <a:latin typeface="HG丸ｺﾞｼｯｸM-PRO" panose="020F0600000000000000" pitchFamily="50" charset="-128"/>
                <a:ea typeface="HG丸ｺﾞｼｯｸM-PRO" panose="020F0600000000000000" pitchFamily="50" charset="-128"/>
              </a:rPr>
              <a:t>中国 </a:t>
            </a:r>
            <a:endParaRPr lang="en-US" altLang="ja-JP" sz="1400" dirty="0">
              <a:latin typeface="HG丸ｺﾞｼｯｸM-PRO" panose="020F0600000000000000" pitchFamily="50" charset="-128"/>
              <a:ea typeface="HG丸ｺﾞｼｯｸM-PRO" panose="020F0600000000000000" pitchFamily="50" charset="-128"/>
            </a:endParaRPr>
          </a:p>
          <a:p>
            <a:r>
              <a:rPr lang="en-US" altLang="ja-JP" sz="1400" dirty="0">
                <a:latin typeface="HG丸ｺﾞｼｯｸM-PRO" panose="020F0600000000000000" pitchFamily="50" charset="-128"/>
                <a:ea typeface="HG丸ｺﾞｼｯｸM-PRO" panose="020F0600000000000000" pitchFamily="50" charset="-128"/>
              </a:rPr>
              <a:t>2 </a:t>
            </a:r>
            <a:r>
              <a:rPr lang="ja-JP" altLang="en-US" sz="1400" dirty="0">
                <a:latin typeface="HG丸ｺﾞｼｯｸM-PRO" panose="020F0600000000000000" pitchFamily="50" charset="-128"/>
                <a:ea typeface="HG丸ｺﾞｼｯｸM-PRO" panose="020F0600000000000000" pitchFamily="50" charset="-128"/>
              </a:rPr>
              <a:t> インド </a:t>
            </a:r>
            <a:endParaRPr lang="en-US" altLang="ja-JP" sz="1400" dirty="0">
              <a:latin typeface="HG丸ｺﾞｼｯｸM-PRO" panose="020F0600000000000000" pitchFamily="50" charset="-128"/>
              <a:ea typeface="HG丸ｺﾞｼｯｸM-PRO" panose="020F0600000000000000" pitchFamily="50" charset="-128"/>
            </a:endParaRPr>
          </a:p>
          <a:p>
            <a:r>
              <a:rPr lang="en-US" altLang="ja-JP" sz="1400" dirty="0">
                <a:latin typeface="HG丸ｺﾞｼｯｸM-PRO" panose="020F0600000000000000" pitchFamily="50" charset="-128"/>
                <a:ea typeface="HG丸ｺﾞｼｯｸM-PRO" panose="020F0600000000000000" pitchFamily="50" charset="-128"/>
              </a:rPr>
              <a:t>3  </a:t>
            </a:r>
            <a:r>
              <a:rPr lang="ja-JP" altLang="en-US" sz="1400" dirty="0">
                <a:latin typeface="HG丸ｺﾞｼｯｸM-PRO" panose="020F0600000000000000" pitchFamily="50" charset="-128"/>
                <a:ea typeface="HG丸ｺﾞｼｯｸM-PRO" panose="020F0600000000000000" pitchFamily="50" charset="-128"/>
              </a:rPr>
              <a:t>アメリカ合衆国 </a:t>
            </a:r>
            <a:endParaRPr lang="en-US" altLang="ja-JP" sz="1400" dirty="0">
              <a:latin typeface="HG丸ｺﾞｼｯｸM-PRO" panose="020F0600000000000000" pitchFamily="50" charset="-128"/>
              <a:ea typeface="HG丸ｺﾞｼｯｸM-PRO" panose="020F0600000000000000" pitchFamily="50" charset="-128"/>
            </a:endParaRPr>
          </a:p>
          <a:p>
            <a:r>
              <a:rPr lang="en-US" altLang="ja-JP" sz="1400" dirty="0">
                <a:latin typeface="HG丸ｺﾞｼｯｸM-PRO" panose="020F0600000000000000" pitchFamily="50" charset="-128"/>
                <a:ea typeface="HG丸ｺﾞｼｯｸM-PRO" panose="020F0600000000000000" pitchFamily="50" charset="-128"/>
              </a:rPr>
              <a:t>4 </a:t>
            </a:r>
            <a:r>
              <a:rPr lang="ja-JP" altLang="en-US" sz="1400" dirty="0">
                <a:latin typeface="HG丸ｺﾞｼｯｸM-PRO" panose="020F0600000000000000" pitchFamily="50" charset="-128"/>
                <a:ea typeface="HG丸ｺﾞｼｯｸM-PRO" panose="020F0600000000000000" pitchFamily="50" charset="-128"/>
              </a:rPr>
              <a:t>　ロシア </a:t>
            </a:r>
            <a:endParaRPr lang="en-US" altLang="ja-JP" sz="1400" dirty="0">
              <a:latin typeface="HG丸ｺﾞｼｯｸM-PRO" panose="020F0600000000000000" pitchFamily="50" charset="-128"/>
              <a:ea typeface="HG丸ｺﾞｼｯｸM-PRO" panose="020F0600000000000000" pitchFamily="50" charset="-128"/>
            </a:endParaRPr>
          </a:p>
          <a:p>
            <a:r>
              <a:rPr lang="en-US" altLang="ja-JP" sz="1400" dirty="0">
                <a:latin typeface="HG丸ｺﾞｼｯｸM-PRO" panose="020F0600000000000000" pitchFamily="50" charset="-128"/>
                <a:ea typeface="HG丸ｺﾞｼｯｸM-PRO" panose="020F0600000000000000" pitchFamily="50" charset="-128"/>
              </a:rPr>
              <a:t>5 </a:t>
            </a:r>
            <a:r>
              <a:rPr lang="ja-JP" altLang="en-US" sz="1400" dirty="0">
                <a:latin typeface="HG丸ｺﾞｼｯｸM-PRO" panose="020F0600000000000000" pitchFamily="50" charset="-128"/>
                <a:ea typeface="HG丸ｺﾞｼｯｸM-PRO" panose="020F0600000000000000" pitchFamily="50" charset="-128"/>
              </a:rPr>
              <a:t>　フランス </a:t>
            </a:r>
            <a:r>
              <a:rPr lang="en-US" altLang="ja-JP" sz="1400" dirty="0">
                <a:latin typeface="HG丸ｺﾞｼｯｸM-PRO" panose="020F0600000000000000" pitchFamily="50" charset="-128"/>
                <a:ea typeface="HG丸ｺﾞｼｯｸM-PRO" panose="020F0600000000000000" pitchFamily="50" charset="-128"/>
              </a:rPr>
              <a:t> </a:t>
            </a:r>
          </a:p>
          <a:p>
            <a:r>
              <a:rPr lang="en-US" altLang="ja-JP" sz="1400" dirty="0">
                <a:latin typeface="HG丸ｺﾞｼｯｸM-PRO" panose="020F0600000000000000" pitchFamily="50" charset="-128"/>
                <a:ea typeface="HG丸ｺﾞｼｯｸM-PRO" panose="020F0600000000000000" pitchFamily="50" charset="-128"/>
              </a:rPr>
              <a:t>6 </a:t>
            </a:r>
            <a:r>
              <a:rPr lang="ja-JP" altLang="en-US" sz="1400" dirty="0">
                <a:latin typeface="HG丸ｺﾞｼｯｸM-PRO" panose="020F0600000000000000" pitchFamily="50" charset="-128"/>
                <a:ea typeface="HG丸ｺﾞｼｯｸM-PRO" panose="020F0600000000000000" pitchFamily="50" charset="-128"/>
              </a:rPr>
              <a:t>　ドイツ </a:t>
            </a:r>
            <a:endParaRPr lang="en-US" altLang="ja-JP" sz="1400" dirty="0">
              <a:latin typeface="HG丸ｺﾞｼｯｸM-PRO" panose="020F0600000000000000" pitchFamily="50" charset="-128"/>
              <a:ea typeface="HG丸ｺﾞｼｯｸM-PRO" panose="020F0600000000000000" pitchFamily="50" charset="-128"/>
            </a:endParaRPr>
          </a:p>
          <a:p>
            <a:r>
              <a:rPr lang="en-US" altLang="ja-JP" sz="1400" dirty="0">
                <a:latin typeface="HG丸ｺﾞｼｯｸM-PRO" panose="020F0600000000000000" pitchFamily="50" charset="-128"/>
                <a:ea typeface="HG丸ｺﾞｼｯｸM-PRO" panose="020F0600000000000000" pitchFamily="50" charset="-128"/>
              </a:rPr>
              <a:t>7 </a:t>
            </a:r>
            <a:r>
              <a:rPr lang="ja-JP" altLang="en-US" sz="1400" dirty="0">
                <a:latin typeface="HG丸ｺﾞｼｯｸM-PRO" panose="020F0600000000000000" pitchFamily="50" charset="-128"/>
                <a:ea typeface="HG丸ｺﾞｼｯｸM-PRO" panose="020F0600000000000000" pitchFamily="50" charset="-128"/>
              </a:rPr>
              <a:t>　パキスタン </a:t>
            </a:r>
            <a:endParaRPr lang="en-US" altLang="ja-JP" sz="1400" dirty="0">
              <a:latin typeface="HG丸ｺﾞｼｯｸM-PRO" panose="020F0600000000000000" pitchFamily="50" charset="-128"/>
              <a:ea typeface="HG丸ｺﾞｼｯｸM-PRO" panose="020F0600000000000000" pitchFamily="50" charset="-128"/>
            </a:endParaRPr>
          </a:p>
          <a:p>
            <a:r>
              <a:rPr lang="en-US" altLang="ja-JP" sz="1400" dirty="0">
                <a:latin typeface="HG丸ｺﾞｼｯｸM-PRO" panose="020F0600000000000000" pitchFamily="50" charset="-128"/>
                <a:ea typeface="HG丸ｺﾞｼｯｸM-PRO" panose="020F0600000000000000" pitchFamily="50" charset="-128"/>
              </a:rPr>
              <a:t>8 </a:t>
            </a:r>
            <a:r>
              <a:rPr lang="ja-JP" altLang="en-US" sz="1400" dirty="0">
                <a:latin typeface="HG丸ｺﾞｼｯｸM-PRO" panose="020F0600000000000000" pitchFamily="50" charset="-128"/>
                <a:ea typeface="HG丸ｺﾞｼｯｸM-PRO" panose="020F0600000000000000" pitchFamily="50" charset="-128"/>
              </a:rPr>
              <a:t>　カナダ </a:t>
            </a:r>
            <a:endParaRPr lang="en-US" altLang="ja-JP" sz="1400" dirty="0">
              <a:latin typeface="HG丸ｺﾞｼｯｸM-PRO" panose="020F0600000000000000" pitchFamily="50" charset="-128"/>
              <a:ea typeface="HG丸ｺﾞｼｯｸM-PRO" panose="020F0600000000000000" pitchFamily="50" charset="-128"/>
            </a:endParaRPr>
          </a:p>
          <a:p>
            <a:r>
              <a:rPr lang="en-US" altLang="ja-JP" sz="1400" dirty="0">
                <a:latin typeface="HG丸ｺﾞｼｯｸM-PRO" panose="020F0600000000000000" pitchFamily="50" charset="-128"/>
                <a:ea typeface="HG丸ｺﾞｼｯｸM-PRO" panose="020F0600000000000000" pitchFamily="50" charset="-128"/>
              </a:rPr>
              <a:t>9 </a:t>
            </a:r>
            <a:r>
              <a:rPr lang="ja-JP" altLang="en-US" sz="1400" dirty="0">
                <a:latin typeface="HG丸ｺﾞｼｯｸM-PRO" panose="020F0600000000000000" pitchFamily="50" charset="-128"/>
                <a:ea typeface="HG丸ｺﾞｼｯｸM-PRO" panose="020F0600000000000000" pitchFamily="50" charset="-128"/>
              </a:rPr>
              <a:t>　オーストラリア </a:t>
            </a:r>
            <a:endParaRPr lang="en-US" altLang="ja-JP" sz="1400" dirty="0">
              <a:latin typeface="HG丸ｺﾞｼｯｸM-PRO" panose="020F0600000000000000" pitchFamily="50" charset="-128"/>
              <a:ea typeface="HG丸ｺﾞｼｯｸM-PRO" panose="020F0600000000000000" pitchFamily="50" charset="-128"/>
            </a:endParaRPr>
          </a:p>
          <a:p>
            <a:r>
              <a:rPr lang="en-US" altLang="ja-JP" sz="1400" dirty="0">
                <a:latin typeface="HG丸ｺﾞｼｯｸM-PRO" panose="020F0600000000000000" pitchFamily="50" charset="-128"/>
                <a:ea typeface="HG丸ｺﾞｼｯｸM-PRO" panose="020F0600000000000000" pitchFamily="50" charset="-128"/>
              </a:rPr>
              <a:t>10 </a:t>
            </a:r>
            <a:r>
              <a:rPr lang="ja-JP" altLang="en-US" sz="1400" dirty="0">
                <a:latin typeface="HG丸ｺﾞｼｯｸM-PRO" panose="020F0600000000000000" pitchFamily="50" charset="-128"/>
                <a:ea typeface="HG丸ｺﾞｼｯｸM-PRO" panose="020F0600000000000000" pitchFamily="50" charset="-128"/>
              </a:rPr>
              <a:t>　トルコ </a:t>
            </a:r>
          </a:p>
          <a:p>
            <a:r>
              <a:rPr lang="en-US" altLang="ja-JP" sz="1400" dirty="0">
                <a:latin typeface="HG丸ｺﾞｼｯｸM-PRO" panose="020F0600000000000000" pitchFamily="50" charset="-128"/>
                <a:ea typeface="HG丸ｺﾞｼｯｸM-PRO" panose="020F0600000000000000" pitchFamily="50" charset="-128"/>
              </a:rPr>
              <a:t>11  </a:t>
            </a:r>
            <a:r>
              <a:rPr lang="ja-JP" altLang="en-US" sz="1400" dirty="0">
                <a:latin typeface="HG丸ｺﾞｼｯｸM-PRO" panose="020F0600000000000000" pitchFamily="50" charset="-128"/>
                <a:ea typeface="HG丸ｺﾞｼｯｸM-PRO" panose="020F0600000000000000" pitchFamily="50" charset="-128"/>
              </a:rPr>
              <a:t>ウクライナ </a:t>
            </a:r>
            <a:r>
              <a:rPr lang="en-US" altLang="ja-JP" sz="1400" dirty="0">
                <a:latin typeface="HG丸ｺﾞｼｯｸM-PRO" panose="020F0600000000000000" pitchFamily="50" charset="-128"/>
                <a:ea typeface="HG丸ｺﾞｼｯｸM-PRO" panose="020F0600000000000000" pitchFamily="50" charset="-128"/>
              </a:rPr>
              <a:t> </a:t>
            </a:r>
          </a:p>
          <a:p>
            <a:r>
              <a:rPr lang="en-US" altLang="ja-JP" sz="1400" dirty="0">
                <a:latin typeface="HG丸ｺﾞｼｯｸM-PRO" panose="020F0600000000000000" pitchFamily="50" charset="-128"/>
                <a:ea typeface="HG丸ｺﾞｼｯｸM-PRO" panose="020F0600000000000000" pitchFamily="50" charset="-128"/>
              </a:rPr>
              <a:t>12  </a:t>
            </a:r>
            <a:r>
              <a:rPr lang="ja-JP" altLang="en-US" sz="1400" dirty="0">
                <a:latin typeface="HG丸ｺﾞｼｯｸM-PRO" panose="020F0600000000000000" pitchFamily="50" charset="-128"/>
                <a:ea typeface="HG丸ｺﾞｼｯｸM-PRO" panose="020F0600000000000000" pitchFamily="50" charset="-128"/>
              </a:rPr>
              <a:t>イラン </a:t>
            </a:r>
            <a:endParaRPr lang="en-US" altLang="ja-JP" sz="1400" dirty="0">
              <a:latin typeface="HG丸ｺﾞｼｯｸM-PRO" panose="020F0600000000000000" pitchFamily="50" charset="-128"/>
              <a:ea typeface="HG丸ｺﾞｼｯｸM-PRO" panose="020F0600000000000000" pitchFamily="50" charset="-128"/>
            </a:endParaRPr>
          </a:p>
          <a:p>
            <a:r>
              <a:rPr lang="en-US" altLang="ja-JP" sz="1400" dirty="0">
                <a:latin typeface="HG丸ｺﾞｼｯｸM-PRO" panose="020F0600000000000000" pitchFamily="50" charset="-128"/>
                <a:ea typeface="HG丸ｺﾞｼｯｸM-PRO" panose="020F0600000000000000" pitchFamily="50" charset="-128"/>
              </a:rPr>
              <a:t>13  </a:t>
            </a:r>
            <a:r>
              <a:rPr lang="ja-JP" altLang="en-US" sz="1400" dirty="0">
                <a:latin typeface="HG丸ｺﾞｼｯｸM-PRO" panose="020F0600000000000000" pitchFamily="50" charset="-128"/>
                <a:ea typeface="HG丸ｺﾞｼｯｸM-PRO" panose="020F0600000000000000" pitchFamily="50" charset="-128"/>
              </a:rPr>
              <a:t>アルゼンチン </a:t>
            </a:r>
            <a:endParaRPr lang="en-US" altLang="ja-JP" sz="1400" dirty="0">
              <a:latin typeface="HG丸ｺﾞｼｯｸM-PRO" panose="020F0600000000000000" pitchFamily="50" charset="-128"/>
              <a:ea typeface="HG丸ｺﾞｼｯｸM-PRO" panose="020F0600000000000000" pitchFamily="50" charset="-128"/>
            </a:endParaRPr>
          </a:p>
          <a:p>
            <a:pPr marL="342900" indent="-342900">
              <a:buAutoNum type="arabicPlain" startAt="14"/>
            </a:pPr>
            <a:r>
              <a:rPr lang="ja-JP" altLang="en-US" sz="1400" dirty="0">
                <a:latin typeface="HG丸ｺﾞｼｯｸM-PRO" panose="020F0600000000000000" pitchFamily="50" charset="-128"/>
                <a:ea typeface="HG丸ｺﾞｼｯｸM-PRO" panose="020F0600000000000000" pitchFamily="50" charset="-128"/>
              </a:rPr>
              <a:t>イギリス</a:t>
            </a:r>
            <a:endParaRPr lang="en-US" altLang="ja-JP" sz="1400" dirty="0">
              <a:latin typeface="HG丸ｺﾞｼｯｸM-PRO" panose="020F0600000000000000" pitchFamily="50" charset="-128"/>
              <a:ea typeface="HG丸ｺﾞｼｯｸM-PRO" panose="020F0600000000000000" pitchFamily="50" charset="-128"/>
            </a:endParaRPr>
          </a:p>
          <a:p>
            <a:endParaRPr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生産量・消費量の</a:t>
            </a:r>
            <a:r>
              <a:rPr lang="en-US" altLang="ja-JP" sz="1400" dirty="0">
                <a:latin typeface="HG丸ｺﾞｼｯｸM-PRO" panose="020F0600000000000000" pitchFamily="50" charset="-128"/>
                <a:ea typeface="HG丸ｺﾞｼｯｸM-PRO" panose="020F0600000000000000" pitchFamily="50" charset="-128"/>
              </a:rPr>
              <a:t>1</a:t>
            </a:r>
            <a:r>
              <a:rPr lang="ja-JP" altLang="en-US" sz="1400" dirty="0">
                <a:latin typeface="HG丸ｺﾞｼｯｸM-PRO" panose="020F0600000000000000" pitchFamily="50" charset="-128"/>
                <a:ea typeface="HG丸ｺﾞｼｯｸM-PRO" panose="020F0600000000000000" pitchFamily="50" charset="-128"/>
              </a:rPr>
              <a:t>位は</a:t>
            </a:r>
            <a:r>
              <a:rPr lang="en-US" altLang="ja-JP" sz="1400" dirty="0">
                <a:latin typeface="HG丸ｺﾞｼｯｸM-PRO" panose="020F0600000000000000" pitchFamily="50" charset="-128"/>
                <a:ea typeface="HG丸ｺﾞｼｯｸM-PRO" panose="020F0600000000000000" pitchFamily="50" charset="-128"/>
              </a:rPr>
              <a:t>EU</a:t>
            </a:r>
            <a:r>
              <a:rPr lang="ja-JP" altLang="en-US" sz="1400" dirty="0">
                <a:latin typeface="HG丸ｺﾞｼｯｸM-PRO" panose="020F0600000000000000" pitchFamily="50" charset="-128"/>
                <a:ea typeface="HG丸ｺﾞｼｯｸM-PRO" panose="020F0600000000000000" pitchFamily="50" charset="-128"/>
              </a:rPr>
              <a:t>諸国</a:t>
            </a:r>
            <a:endParaRPr lang="en-US" altLang="ja-JP" sz="1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852676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044FF074-E47E-4310-9E74-32E96DF9ED01}"/>
              </a:ext>
            </a:extLst>
          </p:cNvPr>
          <p:cNvSpPr>
            <a:spLocks noGrp="1"/>
          </p:cNvSpPr>
          <p:nvPr>
            <p:ph type="title"/>
          </p:nvPr>
        </p:nvSpPr>
        <p:spPr>
          <a:xfrm>
            <a:off x="213626" y="4304928"/>
            <a:ext cx="6474362" cy="5285930"/>
          </a:xfrm>
          <a:solidFill>
            <a:schemeClr val="bg1"/>
          </a:solidFill>
        </p:spPr>
        <p:txBody>
          <a:bodyPr/>
          <a:lstStyle/>
          <a:p>
            <a:r>
              <a:rPr lang="ja-JP" altLang="en-US" sz="1200" dirty="0">
                <a:solidFill>
                  <a:schemeClr val="tx1"/>
                </a:solidFill>
                <a:latin typeface="HG丸ｺﾞｼｯｸM-PRO" panose="020F0600000000000000" pitchFamily="50" charset="-128"/>
                <a:ea typeface="HG丸ｺﾞｼｯｸM-PRO" panose="020F0600000000000000" pitchFamily="50" charset="-128"/>
              </a:rPr>
              <a:t>●世界の天然酵母種（古くから作られていた発酵種）</a:t>
            </a:r>
            <a:br>
              <a:rPr lang="ja-JP" altLang="en-US" sz="1200" dirty="0">
                <a:solidFill>
                  <a:schemeClr val="tx1"/>
                </a:solidFill>
                <a:latin typeface="HG丸ｺﾞｼｯｸM-PRO" panose="020F0600000000000000" pitchFamily="50" charset="-128"/>
                <a:ea typeface="HG丸ｺﾞｼｯｸM-PRO" panose="020F0600000000000000" pitchFamily="50" charset="-128"/>
              </a:rPr>
            </a:br>
            <a:r>
              <a:rPr lang="ja-JP" altLang="en-US" sz="1200" dirty="0">
                <a:solidFill>
                  <a:schemeClr val="tx1"/>
                </a:solidFill>
                <a:latin typeface="HG丸ｺﾞｼｯｸM-PRO" panose="020F0600000000000000" pitchFamily="50" charset="-128"/>
                <a:ea typeface="HG丸ｺﾞｼｯｸM-PRO" panose="020F0600000000000000" pitchFamily="50" charset="-128"/>
              </a:rPr>
              <a:t>　世界的には乳酸菌活性が高い発酵種が多く、発酵種の多くはサワー種（</a:t>
            </a:r>
            <a:r>
              <a:rPr lang="en-US" altLang="ja-JP" sz="1200" dirty="0" err="1">
                <a:solidFill>
                  <a:schemeClr val="tx1"/>
                </a:solidFill>
                <a:latin typeface="HG丸ｺﾞｼｯｸM-PRO" panose="020F0600000000000000" pitchFamily="50" charset="-128"/>
                <a:ea typeface="HG丸ｺﾞｼｯｸM-PRO" panose="020F0600000000000000" pitchFamily="50" charset="-128"/>
              </a:rPr>
              <a:t>SourDough</a:t>
            </a:r>
            <a:r>
              <a:rPr lang="ja-JP" altLang="en-US" sz="1200" dirty="0">
                <a:solidFill>
                  <a:schemeClr val="tx1"/>
                </a:solidFill>
                <a:latin typeface="HG丸ｺﾞｼｯｸM-PRO" panose="020F0600000000000000" pitchFamily="50" charset="-128"/>
                <a:ea typeface="HG丸ｺﾞｼｯｸM-PRO" panose="020F0600000000000000" pitchFamily="50" charset="-128"/>
              </a:rPr>
              <a:t>）と総称されています。酵母とは</a:t>
            </a:r>
            <a:r>
              <a:rPr lang="ja-JP" altLang="en-US" sz="1200" b="1" dirty="0">
                <a:solidFill>
                  <a:srgbClr val="FF0000"/>
                </a:solidFill>
                <a:latin typeface="HG丸ｺﾞｼｯｸM-PRO" panose="020F0600000000000000" pitchFamily="50" charset="-128"/>
                <a:ea typeface="HG丸ｺﾞｼｯｸM-PRO" panose="020F0600000000000000" pitchFamily="50" charset="-128"/>
              </a:rPr>
              <a:t>最初の種がどのような性質か</a:t>
            </a:r>
            <a:r>
              <a:rPr lang="ja-JP" altLang="en-US" sz="1200" dirty="0">
                <a:solidFill>
                  <a:schemeClr val="tx1"/>
                </a:solidFill>
                <a:latin typeface="HG丸ｺﾞｼｯｸM-PRO" panose="020F0600000000000000" pitchFamily="50" charset="-128"/>
                <a:ea typeface="HG丸ｺﾞｼｯｸM-PRO" panose="020F0600000000000000" pitchFamily="50" charset="-128"/>
              </a:rPr>
              <a:t>、培養に用いる</a:t>
            </a:r>
            <a:r>
              <a:rPr lang="ja-JP" altLang="en-US" sz="1200" b="1" dirty="0">
                <a:solidFill>
                  <a:srgbClr val="FF0000"/>
                </a:solidFill>
                <a:latin typeface="HG丸ｺﾞｼｯｸM-PRO" panose="020F0600000000000000" pitchFamily="50" charset="-128"/>
                <a:ea typeface="HG丸ｺﾞｼｯｸM-PRO" panose="020F0600000000000000" pitchFamily="50" charset="-128"/>
              </a:rPr>
              <a:t>栄養源は何か・環境はどうか</a:t>
            </a:r>
            <a:r>
              <a:rPr lang="ja-JP" altLang="en-US" sz="1200" dirty="0">
                <a:solidFill>
                  <a:schemeClr val="tx1"/>
                </a:solidFill>
                <a:latin typeface="HG丸ｺﾞｼｯｸM-PRO" panose="020F0600000000000000" pitchFamily="50" charset="-128"/>
                <a:ea typeface="HG丸ｺﾞｼｯｸM-PRO" panose="020F0600000000000000" pitchFamily="50" charset="-128"/>
              </a:rPr>
              <a:t>で酵母の性質が異なります。ビールに使うホップス種、酒種、レーズン発酵種、リンゴ種などのフルーツ種など自然界には多くの酵母が存在します。</a:t>
            </a:r>
            <a:r>
              <a:rPr lang="en-US" altLang="ja-JP" sz="1200" dirty="0">
                <a:solidFill>
                  <a:schemeClr val="tx1"/>
                </a:solidFill>
                <a:latin typeface="HG丸ｺﾞｼｯｸM-PRO" panose="020F0600000000000000" pitchFamily="50" charset="-128"/>
                <a:ea typeface="HG丸ｺﾞｼｯｸM-PRO" panose="020F0600000000000000" pitchFamily="50" charset="-128"/>
              </a:rPr>
              <a:t/>
            </a:r>
            <a:br>
              <a:rPr lang="en-US" altLang="ja-JP" sz="1200" dirty="0">
                <a:solidFill>
                  <a:schemeClr val="tx1"/>
                </a:solidFill>
                <a:latin typeface="HG丸ｺﾞｼｯｸM-PRO" panose="020F0600000000000000" pitchFamily="50" charset="-128"/>
                <a:ea typeface="HG丸ｺﾞｼｯｸM-PRO" panose="020F0600000000000000" pitchFamily="50" charset="-128"/>
              </a:rPr>
            </a:br>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br>
              <a:rPr lang="ja-JP" altLang="en-US" sz="1200" dirty="0">
                <a:solidFill>
                  <a:schemeClr val="tx1"/>
                </a:solidFill>
                <a:latin typeface="HG丸ｺﾞｼｯｸM-PRO" panose="020F0600000000000000" pitchFamily="50" charset="-128"/>
                <a:ea typeface="HG丸ｺﾞｼｯｸM-PRO" panose="020F0600000000000000" pitchFamily="50" charset="-128"/>
              </a:rPr>
            </a:br>
            <a:r>
              <a:rPr lang="ja-JP" altLang="en-US" sz="1200" dirty="0">
                <a:solidFill>
                  <a:schemeClr val="tx1"/>
                </a:solidFill>
                <a:latin typeface="HG丸ｺﾞｼｯｸM-PRO" panose="020F0600000000000000" pitchFamily="50" charset="-128"/>
                <a:ea typeface="HG丸ｺﾞｼｯｸM-PRO" panose="020F0600000000000000" pitchFamily="50" charset="-128"/>
              </a:rPr>
              <a:t>①サワー種</a:t>
            </a:r>
            <a:br>
              <a:rPr lang="ja-JP" altLang="en-US" sz="1200" dirty="0">
                <a:solidFill>
                  <a:schemeClr val="tx1"/>
                </a:solidFill>
                <a:latin typeface="HG丸ｺﾞｼｯｸM-PRO" panose="020F0600000000000000" pitchFamily="50" charset="-128"/>
                <a:ea typeface="HG丸ｺﾞｼｯｸM-PRO" panose="020F0600000000000000" pitchFamily="50" charset="-128"/>
              </a:rPr>
            </a:br>
            <a:r>
              <a:rPr lang="ja-JP" altLang="en-US" sz="1200" dirty="0">
                <a:solidFill>
                  <a:schemeClr val="tx1"/>
                </a:solidFill>
                <a:latin typeface="HG丸ｺﾞｼｯｸM-PRO" panose="020F0600000000000000" pitchFamily="50" charset="-128"/>
                <a:ea typeface="HG丸ｺﾞｼｯｸM-PRO" panose="020F0600000000000000" pitchFamily="50" charset="-128"/>
              </a:rPr>
              <a:t>　ライ麦粉あるいは小麦粉で作成、欧州ではこのタイプが多い。 </a:t>
            </a:r>
            <a:br>
              <a:rPr lang="ja-JP" altLang="en-US" sz="1200" dirty="0">
                <a:solidFill>
                  <a:schemeClr val="tx1"/>
                </a:solidFill>
                <a:latin typeface="HG丸ｺﾞｼｯｸM-PRO" panose="020F0600000000000000" pitchFamily="50" charset="-128"/>
                <a:ea typeface="HG丸ｺﾞｼｯｸM-PRO" panose="020F0600000000000000" pitchFamily="50" charset="-128"/>
              </a:rPr>
            </a:br>
            <a:r>
              <a:rPr lang="ja-JP" altLang="en-US" sz="1200" dirty="0">
                <a:solidFill>
                  <a:schemeClr val="tx1"/>
                </a:solidFill>
                <a:latin typeface="HG丸ｺﾞｼｯｸM-PRO" panose="020F0600000000000000" pitchFamily="50" charset="-128"/>
                <a:ea typeface="HG丸ｺﾞｼｯｸM-PRO" panose="020F0600000000000000" pitchFamily="50" charset="-128"/>
              </a:rPr>
              <a:t>②ホップス種</a:t>
            </a:r>
            <a:br>
              <a:rPr lang="ja-JP" altLang="en-US" sz="1200" dirty="0">
                <a:solidFill>
                  <a:schemeClr val="tx1"/>
                </a:solidFill>
                <a:latin typeface="HG丸ｺﾞｼｯｸM-PRO" panose="020F0600000000000000" pitchFamily="50" charset="-128"/>
                <a:ea typeface="HG丸ｺﾞｼｯｸM-PRO" panose="020F0600000000000000" pitchFamily="50" charset="-128"/>
              </a:rPr>
            </a:br>
            <a:r>
              <a:rPr lang="ja-JP" altLang="en-US" sz="1200" dirty="0">
                <a:solidFill>
                  <a:schemeClr val="tx1"/>
                </a:solidFill>
                <a:latin typeface="HG丸ｺﾞｼｯｸM-PRO" panose="020F0600000000000000" pitchFamily="50" charset="-128"/>
                <a:ea typeface="HG丸ｺﾞｼｯｸM-PRO" panose="020F0600000000000000" pitchFamily="50" charset="-128"/>
              </a:rPr>
              <a:t>　昭和初期まで多い方法で食パンなど作られていました。ホップ特有の苦味があるので男性　　</a:t>
            </a:r>
            <a:r>
              <a:rPr lang="en-US" altLang="ja-JP" sz="1200" dirty="0">
                <a:solidFill>
                  <a:schemeClr val="tx1"/>
                </a:solidFill>
                <a:latin typeface="HG丸ｺﾞｼｯｸM-PRO" panose="020F0600000000000000" pitchFamily="50" charset="-128"/>
                <a:ea typeface="HG丸ｺﾞｼｯｸM-PRO" panose="020F0600000000000000" pitchFamily="50" charset="-128"/>
              </a:rPr>
              <a:t/>
            </a:r>
            <a:br>
              <a:rPr lang="en-US" altLang="ja-JP" sz="1200" dirty="0">
                <a:solidFill>
                  <a:schemeClr val="tx1"/>
                </a:solidFill>
                <a:latin typeface="HG丸ｺﾞｼｯｸM-PRO" panose="020F0600000000000000" pitchFamily="50" charset="-128"/>
                <a:ea typeface="HG丸ｺﾞｼｯｸM-PRO" panose="020F0600000000000000" pitchFamily="50" charset="-128"/>
              </a:rPr>
            </a:br>
            <a:r>
              <a:rPr lang="ja-JP" altLang="en-US" sz="1200" dirty="0">
                <a:solidFill>
                  <a:schemeClr val="tx1"/>
                </a:solidFill>
                <a:latin typeface="HG丸ｺﾞｼｯｸM-PRO" panose="020F0600000000000000" pitchFamily="50" charset="-128"/>
                <a:ea typeface="HG丸ｺﾞｼｯｸM-PRO" panose="020F0600000000000000" pitchFamily="50" charset="-128"/>
              </a:rPr>
              <a:t>　には好評ですが女性にはあまり人気がないようで、現在はあまり使われていません。</a:t>
            </a:r>
            <a:br>
              <a:rPr lang="ja-JP" altLang="en-US" sz="1200" dirty="0">
                <a:solidFill>
                  <a:schemeClr val="tx1"/>
                </a:solidFill>
                <a:latin typeface="HG丸ｺﾞｼｯｸM-PRO" panose="020F0600000000000000" pitchFamily="50" charset="-128"/>
                <a:ea typeface="HG丸ｺﾞｼｯｸM-PRO" panose="020F0600000000000000" pitchFamily="50" charset="-128"/>
              </a:rPr>
            </a:br>
            <a:r>
              <a:rPr lang="ja-JP" altLang="en-US" sz="1200" dirty="0">
                <a:solidFill>
                  <a:schemeClr val="tx1"/>
                </a:solidFill>
                <a:latin typeface="HG丸ｺﾞｼｯｸM-PRO" panose="020F0600000000000000" pitchFamily="50" charset="-128"/>
                <a:ea typeface="HG丸ｺﾞｼｯｸM-PRO" panose="020F0600000000000000" pitchFamily="50" charset="-128"/>
              </a:rPr>
              <a:t>③酒種</a:t>
            </a:r>
            <a:br>
              <a:rPr lang="ja-JP" altLang="en-US" sz="1200" dirty="0">
                <a:solidFill>
                  <a:schemeClr val="tx1"/>
                </a:solidFill>
                <a:latin typeface="HG丸ｺﾞｼｯｸM-PRO" panose="020F0600000000000000" pitchFamily="50" charset="-128"/>
                <a:ea typeface="HG丸ｺﾞｼｯｸM-PRO" panose="020F0600000000000000" pitchFamily="50" charset="-128"/>
              </a:rPr>
            </a:br>
            <a:r>
              <a:rPr lang="ja-JP" altLang="en-US" sz="1200" dirty="0">
                <a:solidFill>
                  <a:schemeClr val="tx1"/>
                </a:solidFill>
                <a:latin typeface="HG丸ｺﾞｼｯｸM-PRO" panose="020F0600000000000000" pitchFamily="50" charset="-128"/>
                <a:ea typeface="HG丸ｺﾞｼｯｸM-PRO" panose="020F0600000000000000" pitchFamily="50" charset="-128"/>
              </a:rPr>
              <a:t>　酒種とは麹、米、水を原料として、米のでんぷんを麹のアミラーゼに分解させて、その粥　</a:t>
            </a:r>
            <a:r>
              <a:rPr lang="en-US" altLang="ja-JP" sz="1200" dirty="0">
                <a:solidFill>
                  <a:schemeClr val="tx1"/>
                </a:solidFill>
                <a:latin typeface="HG丸ｺﾞｼｯｸM-PRO" panose="020F0600000000000000" pitchFamily="50" charset="-128"/>
                <a:ea typeface="HG丸ｺﾞｼｯｸM-PRO" panose="020F0600000000000000" pitchFamily="50" charset="-128"/>
              </a:rPr>
              <a:t/>
            </a:r>
            <a:br>
              <a:rPr lang="en-US" altLang="ja-JP" sz="1200" dirty="0">
                <a:solidFill>
                  <a:schemeClr val="tx1"/>
                </a:solidFill>
                <a:latin typeface="HG丸ｺﾞｼｯｸM-PRO" panose="020F0600000000000000" pitchFamily="50" charset="-128"/>
                <a:ea typeface="HG丸ｺﾞｼｯｸM-PRO" panose="020F0600000000000000" pitchFamily="50" charset="-128"/>
              </a:rPr>
            </a:br>
            <a:r>
              <a:rPr lang="ja-JP" altLang="en-US" sz="1200" dirty="0">
                <a:solidFill>
                  <a:schemeClr val="tx1"/>
                </a:solidFill>
                <a:latin typeface="HG丸ｺﾞｼｯｸM-PRO" panose="020F0600000000000000" pitchFamily="50" charset="-128"/>
                <a:ea typeface="HG丸ｺﾞｼｯｸM-PRO" panose="020F0600000000000000" pitchFamily="50" charset="-128"/>
              </a:rPr>
              <a:t>　状の糖液に空気中の野生酵母を取り込み、ご飯、麹、水を補充しながら酵母を培養します。</a:t>
            </a:r>
            <a:br>
              <a:rPr lang="ja-JP" altLang="en-US" sz="1200" dirty="0">
                <a:solidFill>
                  <a:schemeClr val="tx1"/>
                </a:solidFill>
                <a:latin typeface="HG丸ｺﾞｼｯｸM-PRO" panose="020F0600000000000000" pitchFamily="50" charset="-128"/>
                <a:ea typeface="HG丸ｺﾞｼｯｸM-PRO" panose="020F0600000000000000" pitchFamily="50" charset="-128"/>
              </a:rPr>
            </a:br>
            <a:r>
              <a:rPr lang="ja-JP" altLang="en-US" sz="1200" dirty="0">
                <a:solidFill>
                  <a:schemeClr val="tx1"/>
                </a:solidFill>
                <a:latin typeface="HG丸ｺﾞｼｯｸM-PRO" panose="020F0600000000000000" pitchFamily="50" charset="-128"/>
                <a:ea typeface="HG丸ｺﾞｼｯｸM-PRO" panose="020F0600000000000000" pitchFamily="50" charset="-128"/>
              </a:rPr>
              <a:t>　酒種</a:t>
            </a:r>
            <a:r>
              <a:rPr lang="ja-JP" altLang="en-US" sz="1200" dirty="0" err="1">
                <a:solidFill>
                  <a:schemeClr val="tx1"/>
                </a:solidFill>
                <a:latin typeface="HG丸ｺﾞｼｯｸM-PRO" panose="020F0600000000000000" pitchFamily="50" charset="-128"/>
                <a:ea typeface="HG丸ｺﾞｼｯｸM-PRO" panose="020F0600000000000000" pitchFamily="50" charset="-128"/>
              </a:rPr>
              <a:t>あん</a:t>
            </a:r>
            <a:r>
              <a:rPr lang="ja-JP" altLang="en-US" sz="1200" dirty="0">
                <a:solidFill>
                  <a:schemeClr val="tx1"/>
                </a:solidFill>
                <a:latin typeface="HG丸ｺﾞｼｯｸM-PRO" panose="020F0600000000000000" pitchFamily="50" charset="-128"/>
                <a:ea typeface="HG丸ｺﾞｼｯｸM-PRO" panose="020F0600000000000000" pitchFamily="50" charset="-128"/>
              </a:rPr>
              <a:t>パンで知られている日本人の好きな風味です。現在も増加中の種です。 </a:t>
            </a:r>
            <a:br>
              <a:rPr lang="ja-JP" altLang="en-US" sz="1200" dirty="0">
                <a:solidFill>
                  <a:schemeClr val="tx1"/>
                </a:solidFill>
                <a:latin typeface="HG丸ｺﾞｼｯｸM-PRO" panose="020F0600000000000000" pitchFamily="50" charset="-128"/>
                <a:ea typeface="HG丸ｺﾞｼｯｸM-PRO" panose="020F0600000000000000" pitchFamily="50" charset="-128"/>
              </a:rPr>
            </a:br>
            <a:r>
              <a:rPr lang="ja-JP" altLang="en-US" sz="1200" dirty="0">
                <a:solidFill>
                  <a:schemeClr val="tx1"/>
                </a:solidFill>
                <a:latin typeface="HG丸ｺﾞｼｯｸM-PRO" panose="020F0600000000000000" pitchFamily="50" charset="-128"/>
                <a:ea typeface="HG丸ｺﾞｼｯｸM-PRO" panose="020F0600000000000000" pitchFamily="50" charset="-128"/>
              </a:rPr>
              <a:t>④果実種</a:t>
            </a:r>
            <a:br>
              <a:rPr lang="ja-JP" altLang="en-US" sz="1200" dirty="0">
                <a:solidFill>
                  <a:schemeClr val="tx1"/>
                </a:solidFill>
                <a:latin typeface="HG丸ｺﾞｼｯｸM-PRO" panose="020F0600000000000000" pitchFamily="50" charset="-128"/>
                <a:ea typeface="HG丸ｺﾞｼｯｸM-PRO" panose="020F0600000000000000" pitchFamily="50" charset="-128"/>
              </a:rPr>
            </a:br>
            <a:r>
              <a:rPr lang="ja-JP" altLang="en-US" sz="1200" dirty="0">
                <a:solidFill>
                  <a:schemeClr val="tx1"/>
                </a:solidFill>
                <a:latin typeface="HG丸ｺﾞｼｯｸM-PRO" panose="020F0600000000000000" pitchFamily="50" charset="-128"/>
                <a:ea typeface="HG丸ｺﾞｼｯｸM-PRO" panose="020F0600000000000000" pitchFamily="50" charset="-128"/>
              </a:rPr>
              <a:t>　果実の皮に付着している酵母を利用したもので多く活用されています。果実の糖分が分解</a:t>
            </a:r>
            <a:r>
              <a:rPr lang="en-US" altLang="ja-JP" sz="1200" dirty="0">
                <a:solidFill>
                  <a:schemeClr val="tx1"/>
                </a:solidFill>
                <a:latin typeface="HG丸ｺﾞｼｯｸM-PRO" panose="020F0600000000000000" pitchFamily="50" charset="-128"/>
                <a:ea typeface="HG丸ｺﾞｼｯｸM-PRO" panose="020F0600000000000000" pitchFamily="50" charset="-128"/>
              </a:rPr>
              <a:t/>
            </a:r>
            <a:br>
              <a:rPr lang="en-US" altLang="ja-JP" sz="1200" dirty="0">
                <a:solidFill>
                  <a:schemeClr val="tx1"/>
                </a:solidFill>
                <a:latin typeface="HG丸ｺﾞｼｯｸM-PRO" panose="020F0600000000000000" pitchFamily="50" charset="-128"/>
                <a:ea typeface="HG丸ｺﾞｼｯｸM-PRO" panose="020F0600000000000000" pitchFamily="50" charset="-128"/>
              </a:rPr>
            </a:br>
            <a:r>
              <a:rPr lang="ja-JP" altLang="en-US" sz="1200" dirty="0">
                <a:solidFill>
                  <a:schemeClr val="tx1"/>
                </a:solidFill>
                <a:latin typeface="HG丸ｺﾞｼｯｸM-PRO" panose="020F0600000000000000" pitchFamily="50" charset="-128"/>
                <a:ea typeface="HG丸ｺﾞｼｯｸM-PRO" panose="020F0600000000000000" pitchFamily="50" charset="-128"/>
              </a:rPr>
              <a:t>　され発酵液になります。ベリー類、ぶどう、リンゴなどが良く利用されます。多くはライ　　</a:t>
            </a:r>
            <a:r>
              <a:rPr lang="en-US" altLang="ja-JP" sz="1200" dirty="0">
                <a:solidFill>
                  <a:schemeClr val="tx1"/>
                </a:solidFill>
                <a:latin typeface="HG丸ｺﾞｼｯｸM-PRO" panose="020F0600000000000000" pitchFamily="50" charset="-128"/>
                <a:ea typeface="HG丸ｺﾞｼｯｸM-PRO" panose="020F0600000000000000" pitchFamily="50" charset="-128"/>
              </a:rPr>
              <a:t/>
            </a:r>
            <a:br>
              <a:rPr lang="en-US" altLang="ja-JP" sz="1200" dirty="0">
                <a:solidFill>
                  <a:schemeClr val="tx1"/>
                </a:solidFill>
                <a:latin typeface="HG丸ｺﾞｼｯｸM-PRO" panose="020F0600000000000000" pitchFamily="50" charset="-128"/>
                <a:ea typeface="HG丸ｺﾞｼｯｸM-PRO" panose="020F0600000000000000" pitchFamily="50" charset="-128"/>
              </a:rPr>
            </a:br>
            <a:r>
              <a:rPr lang="ja-JP" altLang="en-US" sz="1200" dirty="0">
                <a:solidFill>
                  <a:schemeClr val="tx1"/>
                </a:solidFill>
                <a:latin typeface="HG丸ｺﾞｼｯｸM-PRO" panose="020F0600000000000000" pitchFamily="50" charset="-128"/>
                <a:ea typeface="HG丸ｺﾞｼｯｸM-PRO" panose="020F0600000000000000" pitchFamily="50" charset="-128"/>
              </a:rPr>
              <a:t>　麦などのサワー種と併用が多いようです。 </a:t>
            </a:r>
            <a:br>
              <a:rPr lang="ja-JP" altLang="en-US" sz="1200" dirty="0">
                <a:solidFill>
                  <a:schemeClr val="tx1"/>
                </a:solidFill>
                <a:latin typeface="HG丸ｺﾞｼｯｸM-PRO" panose="020F0600000000000000" pitchFamily="50" charset="-128"/>
                <a:ea typeface="HG丸ｺﾞｼｯｸM-PRO" panose="020F0600000000000000" pitchFamily="50" charset="-128"/>
              </a:rPr>
            </a:br>
            <a:r>
              <a:rPr lang="ja-JP" altLang="en-US" sz="1200" dirty="0">
                <a:solidFill>
                  <a:schemeClr val="tx1"/>
                </a:solidFill>
                <a:latin typeface="HG丸ｺﾞｼｯｸM-PRO" panose="020F0600000000000000" pitchFamily="50" charset="-128"/>
                <a:ea typeface="HG丸ｺﾞｼｯｸM-PRO" panose="020F0600000000000000" pitchFamily="50" charset="-128"/>
              </a:rPr>
              <a:t>⑤ルヴァン種</a:t>
            </a:r>
            <a:br>
              <a:rPr lang="ja-JP" altLang="en-US" sz="1200" dirty="0">
                <a:solidFill>
                  <a:schemeClr val="tx1"/>
                </a:solidFill>
                <a:latin typeface="HG丸ｺﾞｼｯｸM-PRO" panose="020F0600000000000000" pitchFamily="50" charset="-128"/>
                <a:ea typeface="HG丸ｺﾞｼｯｸM-PRO" panose="020F0600000000000000" pitchFamily="50" charset="-128"/>
              </a:rPr>
            </a:br>
            <a:r>
              <a:rPr lang="ja-JP" altLang="en-US" sz="1200" dirty="0">
                <a:solidFill>
                  <a:schemeClr val="tx1"/>
                </a:solidFill>
                <a:latin typeface="HG丸ｺﾞｼｯｸM-PRO" panose="020F0600000000000000" pitchFamily="50" charset="-128"/>
                <a:ea typeface="HG丸ｺﾞｼｯｸM-PRO" panose="020F0600000000000000" pitchFamily="50" charset="-128"/>
              </a:rPr>
              <a:t>　フランスでの発酵種の呼び方です。主に小麦粉、ライ麦粉、水、フルーツ等を合わせ元種　</a:t>
            </a:r>
            <a:r>
              <a:rPr lang="en-US" altLang="ja-JP" sz="1200" dirty="0">
                <a:solidFill>
                  <a:schemeClr val="tx1"/>
                </a:solidFill>
                <a:latin typeface="HG丸ｺﾞｼｯｸM-PRO" panose="020F0600000000000000" pitchFamily="50" charset="-128"/>
                <a:ea typeface="HG丸ｺﾞｼｯｸM-PRO" panose="020F0600000000000000" pitchFamily="50" charset="-128"/>
              </a:rPr>
              <a:t/>
            </a:r>
            <a:br>
              <a:rPr lang="en-US" altLang="ja-JP" sz="1200" dirty="0">
                <a:solidFill>
                  <a:schemeClr val="tx1"/>
                </a:solidFill>
                <a:latin typeface="HG丸ｺﾞｼｯｸM-PRO" panose="020F0600000000000000" pitchFamily="50" charset="-128"/>
                <a:ea typeface="HG丸ｺﾞｼｯｸM-PRO" panose="020F0600000000000000" pitchFamily="50" charset="-128"/>
              </a:rPr>
            </a:br>
            <a:r>
              <a:rPr lang="ja-JP" altLang="en-US" sz="1200" dirty="0">
                <a:solidFill>
                  <a:schemeClr val="tx1"/>
                </a:solidFill>
                <a:latin typeface="HG丸ｺﾞｼｯｸM-PRO" panose="020F0600000000000000" pitchFamily="50" charset="-128"/>
                <a:ea typeface="HG丸ｺﾞｼｯｸM-PRO" panose="020F0600000000000000" pitchFamily="50" charset="-128"/>
              </a:rPr>
              <a:t>　とする事が多いようです。</a:t>
            </a:r>
            <a:br>
              <a:rPr lang="ja-JP" altLang="en-US" sz="1200" dirty="0">
                <a:solidFill>
                  <a:schemeClr val="tx1"/>
                </a:solidFill>
                <a:latin typeface="HG丸ｺﾞｼｯｸM-PRO" panose="020F0600000000000000" pitchFamily="50" charset="-128"/>
                <a:ea typeface="HG丸ｺﾞｼｯｸM-PRO" panose="020F0600000000000000" pitchFamily="50" charset="-128"/>
              </a:rPr>
            </a:br>
            <a:r>
              <a:rPr lang="ja-JP" altLang="en-US" sz="1200" dirty="0">
                <a:solidFill>
                  <a:schemeClr val="tx1"/>
                </a:solidFill>
                <a:latin typeface="HG丸ｺﾞｼｯｸM-PRO" panose="020F0600000000000000" pitchFamily="50" charset="-128"/>
                <a:ea typeface="HG丸ｺﾞｼｯｸM-PRO" panose="020F0600000000000000" pitchFamily="50" charset="-128"/>
              </a:rPr>
              <a:t/>
            </a:r>
            <a:br>
              <a:rPr lang="ja-JP" altLang="en-US" sz="1200" dirty="0">
                <a:solidFill>
                  <a:schemeClr val="tx1"/>
                </a:solidFill>
                <a:latin typeface="HG丸ｺﾞｼｯｸM-PRO" panose="020F0600000000000000" pitchFamily="50" charset="-128"/>
                <a:ea typeface="HG丸ｺﾞｼｯｸM-PRO" panose="020F0600000000000000" pitchFamily="50" charset="-128"/>
              </a:rPr>
            </a:br>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r>
              <a:rPr lang="en-US" altLang="ja-JP" sz="1200" dirty="0">
                <a:solidFill>
                  <a:schemeClr val="tx1"/>
                </a:solidFill>
                <a:latin typeface="HG丸ｺﾞｼｯｸM-PRO" panose="020F0600000000000000" pitchFamily="50" charset="-128"/>
                <a:ea typeface="HG丸ｺﾞｼｯｸM-PRO" panose="020F0600000000000000" pitchFamily="50" charset="-128"/>
              </a:rPr>
              <a:t> </a:t>
            </a:r>
            <a:r>
              <a:rPr lang="ja-JP" altLang="en-US" sz="1200" dirty="0">
                <a:solidFill>
                  <a:schemeClr val="tx1"/>
                </a:solidFill>
                <a:latin typeface="HG丸ｺﾞｼｯｸM-PRO" panose="020F0600000000000000" pitchFamily="50" charset="-128"/>
                <a:ea typeface="HG丸ｺﾞｼｯｸM-PRO" panose="020F0600000000000000" pitchFamily="50" charset="-128"/>
              </a:rPr>
              <a:t>一般社団法人 日本パン技術研究所 資料参考</a:t>
            </a:r>
            <a:endParaRPr kumimoji="1" lang="ja-JP" altLang="en-US" sz="1200" dirty="0">
              <a:solidFill>
                <a:schemeClr val="tx1"/>
              </a:solidFill>
              <a:latin typeface="HG丸ｺﾞｼｯｸM-PRO" panose="020F0600000000000000" pitchFamily="50" charset="-128"/>
              <a:ea typeface="HG丸ｺﾞｼｯｸM-PRO" panose="020F0600000000000000" pitchFamily="50" charset="-128"/>
            </a:endParaRPr>
          </a:p>
        </p:txBody>
      </p:sp>
      <p:sp>
        <p:nvSpPr>
          <p:cNvPr id="4" name="タイトル 1">
            <a:extLst>
              <a:ext uri="{FF2B5EF4-FFF2-40B4-BE49-F238E27FC236}">
                <a16:creationId xmlns:a16="http://schemas.microsoft.com/office/drawing/2014/main" xmlns="" id="{0ED18546-6B43-4767-92C5-95EF95B721D3}"/>
              </a:ext>
            </a:extLst>
          </p:cNvPr>
          <p:cNvSpPr txBox="1">
            <a:spLocks/>
          </p:cNvSpPr>
          <p:nvPr/>
        </p:nvSpPr>
        <p:spPr>
          <a:xfrm>
            <a:off x="213626" y="164933"/>
            <a:ext cx="5619071" cy="431489"/>
          </a:xfrm>
          <a:prstGeom prst="rect">
            <a:avLst/>
          </a:prstGeom>
          <a:solidFill>
            <a:schemeClr val="bg1">
              <a:lumMod val="95000"/>
            </a:schemeClr>
          </a:solidFill>
        </p:spPr>
        <p:txBody>
          <a:bodyPr vert="horz" lIns="91440" tIns="45720" rIns="91440" bIns="45720" rtlCol="0" anchor="t">
            <a:normAutofit/>
          </a:bodyPr>
          <a:lstStyle>
            <a:lvl1pPr algn="l" defTabSz="360045" rtl="0" eaLnBrk="1" latinLnBrk="0" hangingPunct="1">
              <a:spcBef>
                <a:spcPct val="0"/>
              </a:spcBef>
              <a:buNone/>
              <a:defRPr kumimoji="1" sz="2835"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00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３．酵母について、発酵について、パンとは</a:t>
            </a:r>
          </a:p>
        </p:txBody>
      </p:sp>
      <p:sp>
        <p:nvSpPr>
          <p:cNvPr id="5" name="サブタイトル 2">
            <a:extLst>
              <a:ext uri="{FF2B5EF4-FFF2-40B4-BE49-F238E27FC236}">
                <a16:creationId xmlns:a16="http://schemas.microsoft.com/office/drawing/2014/main" xmlns="" id="{499949C4-CD35-461B-A8EE-57E158BC6411}"/>
              </a:ext>
            </a:extLst>
          </p:cNvPr>
          <p:cNvSpPr txBox="1">
            <a:spLocks/>
          </p:cNvSpPr>
          <p:nvPr/>
        </p:nvSpPr>
        <p:spPr>
          <a:xfrm>
            <a:off x="363269" y="848544"/>
            <a:ext cx="6474362" cy="1512168"/>
          </a:xfrm>
          <a:prstGeom prst="rect">
            <a:avLst/>
          </a:prstGeom>
          <a:solidFill>
            <a:schemeClr val="bg1"/>
          </a:solidFill>
        </p:spPr>
        <p:txBody>
          <a:bodyPr vert="horz" lIns="91440" tIns="45720" rIns="91440" bIns="45720" rtlCol="0">
            <a:normAutofit lnSpcReduction="10000"/>
          </a:bodyPr>
          <a:lstStyle>
            <a:lvl1pPr marL="270034" indent="-270034" algn="l" defTabSz="360045" rtl="0" eaLnBrk="1" latinLnBrk="0" hangingPunct="1">
              <a:spcBef>
                <a:spcPts val="788"/>
              </a:spcBef>
              <a:spcAft>
                <a:spcPts val="0"/>
              </a:spcAft>
              <a:buClr>
                <a:schemeClr val="accent1"/>
              </a:buClr>
              <a:buSzPct val="80000"/>
              <a:buFont typeface="Wingdings 3" charset="2"/>
              <a:buChar char=""/>
              <a:defRPr kumimoji="1" sz="1418" kern="1200">
                <a:solidFill>
                  <a:schemeClr val="tx1">
                    <a:lumMod val="75000"/>
                    <a:lumOff val="25000"/>
                  </a:schemeClr>
                </a:solidFill>
                <a:latin typeface="+mn-lt"/>
                <a:ea typeface="+mn-ea"/>
                <a:cs typeface="+mn-cs"/>
              </a:defRPr>
            </a:lvl1pPr>
            <a:lvl2pPr marL="585073" indent="-225028" algn="l" defTabSz="360045" rtl="0" eaLnBrk="1" latinLnBrk="0" hangingPunct="1">
              <a:spcBef>
                <a:spcPts val="788"/>
              </a:spcBef>
              <a:spcAft>
                <a:spcPts val="0"/>
              </a:spcAft>
              <a:buClr>
                <a:schemeClr val="accent1"/>
              </a:buClr>
              <a:buSzPct val="80000"/>
              <a:buFont typeface="Wingdings 3" charset="2"/>
              <a:buChar char=""/>
              <a:defRPr kumimoji="1" sz="1260" kern="1200">
                <a:solidFill>
                  <a:schemeClr val="tx1">
                    <a:lumMod val="75000"/>
                    <a:lumOff val="25000"/>
                  </a:schemeClr>
                </a:solidFill>
                <a:latin typeface="+mn-lt"/>
                <a:ea typeface="+mn-ea"/>
                <a:cs typeface="+mn-cs"/>
              </a:defRPr>
            </a:lvl2pPr>
            <a:lvl3pPr marL="900113" indent="-180023" algn="l" defTabSz="360045" rtl="0" eaLnBrk="1" latinLnBrk="0" hangingPunct="1">
              <a:spcBef>
                <a:spcPts val="788"/>
              </a:spcBef>
              <a:spcAft>
                <a:spcPts val="0"/>
              </a:spcAft>
              <a:buClr>
                <a:schemeClr val="accent1"/>
              </a:buClr>
              <a:buSzPct val="80000"/>
              <a:buFont typeface="Wingdings 3" charset="2"/>
              <a:buChar char=""/>
              <a:defRPr kumimoji="1" sz="1103" kern="1200">
                <a:solidFill>
                  <a:schemeClr val="tx1">
                    <a:lumMod val="75000"/>
                    <a:lumOff val="25000"/>
                  </a:schemeClr>
                </a:solidFill>
                <a:latin typeface="+mn-lt"/>
                <a:ea typeface="+mn-ea"/>
                <a:cs typeface="+mn-cs"/>
              </a:defRPr>
            </a:lvl3pPr>
            <a:lvl4pPr marL="1260158"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4pPr>
            <a:lvl5pPr marL="1620203"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5pPr>
            <a:lvl6pPr marL="1980248"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6pPr>
            <a:lvl7pPr marL="2340293"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7pPr>
            <a:lvl8pPr marL="2700338"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8pPr>
            <a:lvl9pPr marL="3060383"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9pPr>
          </a:lstStyle>
          <a:p>
            <a:r>
              <a:rPr lang="ja-JP" altLang="en-US" sz="1200" dirty="0">
                <a:solidFill>
                  <a:schemeClr val="tx1"/>
                </a:solidFill>
                <a:latin typeface="HG丸ｺﾞｼｯｸM-PRO" panose="020F0600000000000000" pitchFamily="50" charset="-128"/>
                <a:ea typeface="HG丸ｺﾞｼｯｸM-PRO" panose="020F0600000000000000" pitchFamily="50" charset="-128"/>
              </a:rPr>
              <a:t>発酵食品は清酒、ワイン、味噌、醤油、ビールなどがあり、日本では身近でパン用酵母より麹系の酒種が好みでもあります。酵母は酸素があると</a:t>
            </a:r>
            <a:r>
              <a:rPr lang="ja-JP" altLang="en-US" sz="1200" b="1" dirty="0">
                <a:solidFill>
                  <a:srgbClr val="FF0000"/>
                </a:solidFill>
                <a:latin typeface="HG丸ｺﾞｼｯｸM-PRO" panose="020F0600000000000000" pitchFamily="50" charset="-128"/>
                <a:ea typeface="HG丸ｺﾞｼｯｸM-PRO" panose="020F0600000000000000" pitchFamily="50" charset="-128"/>
              </a:rPr>
              <a:t>出芽</a:t>
            </a:r>
            <a:r>
              <a:rPr lang="ja-JP" altLang="en-US" sz="1200" dirty="0">
                <a:solidFill>
                  <a:schemeClr val="tx1"/>
                </a:solidFill>
                <a:latin typeface="HG丸ｺﾞｼｯｸM-PRO" panose="020F0600000000000000" pitchFamily="50" charset="-128"/>
                <a:ea typeface="HG丸ｺﾞｼｯｸM-PRO" panose="020F0600000000000000" pitchFamily="50" charset="-128"/>
              </a:rPr>
              <a:t>で増殖。酸素が不足すると生地中の</a:t>
            </a:r>
            <a:r>
              <a:rPr lang="ja-JP" altLang="en-US" sz="1200" b="1" dirty="0">
                <a:solidFill>
                  <a:srgbClr val="FF0000"/>
                </a:solidFill>
                <a:latin typeface="HG丸ｺﾞｼｯｸM-PRO" panose="020F0600000000000000" pitchFamily="50" charset="-128"/>
                <a:ea typeface="HG丸ｺﾞｼｯｸM-PRO" panose="020F0600000000000000" pitchFamily="50" charset="-128"/>
              </a:rPr>
              <a:t>糖をアルコールと炭酸ガスに分解する</a:t>
            </a:r>
            <a:r>
              <a:rPr lang="ja-JP" altLang="en-US" sz="1200" dirty="0">
                <a:solidFill>
                  <a:schemeClr val="tx1"/>
                </a:solidFill>
                <a:latin typeface="HG丸ｺﾞｼｯｸM-PRO" panose="020F0600000000000000" pitchFamily="50" charset="-128"/>
                <a:ea typeface="HG丸ｺﾞｼｯｸM-PRO" panose="020F0600000000000000" pitchFamily="50" charset="-128"/>
              </a:rPr>
              <a:t>のが発酵です。ベーキングパウダーは重曹が酸と反応して炭酸ガスを出しますがアルコール類はないので風味ソフト性が大きく異なります。又細菌と酵母の大きな違いは</a:t>
            </a:r>
            <a:r>
              <a:rPr lang="ja-JP" altLang="en-US" sz="1200" b="1" dirty="0">
                <a:solidFill>
                  <a:srgbClr val="FF0000"/>
                </a:solidFill>
                <a:latin typeface="HG丸ｺﾞｼｯｸM-PRO" panose="020F0600000000000000" pitchFamily="50" charset="-128"/>
                <a:ea typeface="HG丸ｺﾞｼｯｸM-PRO" panose="020F0600000000000000" pitchFamily="50" charset="-128"/>
              </a:rPr>
              <a:t>最適な</a:t>
            </a:r>
            <a:r>
              <a:rPr lang="en-US" altLang="ja-JP" sz="1200" b="1" dirty="0">
                <a:solidFill>
                  <a:srgbClr val="FF0000"/>
                </a:solidFill>
                <a:latin typeface="HG丸ｺﾞｼｯｸM-PRO" panose="020F0600000000000000" pitchFamily="50" charset="-128"/>
                <a:ea typeface="HG丸ｺﾞｼｯｸM-PRO" panose="020F0600000000000000" pitchFamily="50" charset="-128"/>
              </a:rPr>
              <a:t>P.H.</a:t>
            </a:r>
            <a:r>
              <a:rPr lang="ja-JP" altLang="en-US" sz="1200" b="1" dirty="0">
                <a:solidFill>
                  <a:srgbClr val="FF0000"/>
                </a:solidFill>
                <a:latin typeface="HG丸ｺﾞｼｯｸM-PRO" panose="020F0600000000000000" pitchFamily="50" charset="-128"/>
                <a:ea typeface="HG丸ｺﾞｼｯｸM-PRO" panose="020F0600000000000000" pitchFamily="50" charset="-128"/>
              </a:rPr>
              <a:t>が異なる</a:t>
            </a:r>
            <a:r>
              <a:rPr lang="ja-JP" altLang="en-US" sz="1200" dirty="0">
                <a:solidFill>
                  <a:schemeClr val="tx1"/>
                </a:solidFill>
                <a:latin typeface="HG丸ｺﾞｼｯｸM-PRO" panose="020F0600000000000000" pitchFamily="50" charset="-128"/>
                <a:ea typeface="HG丸ｺﾞｼｯｸM-PRO" panose="020F0600000000000000" pitchFamily="50" charset="-128"/>
              </a:rPr>
              <a:t>点で酵母は</a:t>
            </a:r>
            <a:r>
              <a:rPr lang="en-US" altLang="ja-JP" sz="1200" dirty="0">
                <a:solidFill>
                  <a:schemeClr val="tx1"/>
                </a:solidFill>
                <a:latin typeface="HG丸ｺﾞｼｯｸM-PRO" panose="020F0600000000000000" pitchFamily="50" charset="-128"/>
                <a:ea typeface="HG丸ｺﾞｼｯｸM-PRO" panose="020F0600000000000000" pitchFamily="50" charset="-128"/>
              </a:rPr>
              <a:t>P.H.</a:t>
            </a:r>
            <a:r>
              <a:rPr lang="ja-JP" altLang="en-US" sz="1200" dirty="0">
                <a:solidFill>
                  <a:schemeClr val="tx1"/>
                </a:solidFill>
                <a:latin typeface="HG丸ｺﾞｼｯｸM-PRO" panose="020F0600000000000000" pitchFamily="50" charset="-128"/>
                <a:ea typeface="HG丸ｺﾞｼｯｸM-PRO" panose="020F0600000000000000" pitchFamily="50" charset="-128"/>
              </a:rPr>
              <a:t>５．４～４．８特殊な酵母では３．８ぐらいでも発酵</a:t>
            </a:r>
            <a:r>
              <a:rPr lang="en-US" altLang="ja-JP" sz="1200" dirty="0">
                <a:solidFill>
                  <a:schemeClr val="tx1"/>
                </a:solidFill>
                <a:latin typeface="HG丸ｺﾞｼｯｸM-PRO" panose="020F0600000000000000" pitchFamily="50" charset="-128"/>
                <a:ea typeface="HG丸ｺﾞｼｯｸM-PRO" panose="020F0600000000000000" pitchFamily="50" charset="-128"/>
              </a:rPr>
              <a:t>(</a:t>
            </a:r>
            <a:r>
              <a:rPr lang="ja-JP" altLang="en-US" sz="1200" dirty="0">
                <a:solidFill>
                  <a:schemeClr val="tx1"/>
                </a:solidFill>
                <a:latin typeface="HG丸ｺﾞｼｯｸM-PRO" panose="020F0600000000000000" pitchFamily="50" charset="-128"/>
                <a:ea typeface="HG丸ｺﾞｼｯｸM-PRO" panose="020F0600000000000000" pitchFamily="50" charset="-128"/>
              </a:rPr>
              <a:t>パネトーネ種、サンフランシスコサワー種）しますが、一般に細菌やカビは生きられないので太古の昔からパンは作られ続けてきました。知識のない方でも　</a:t>
            </a:r>
            <a:r>
              <a:rPr lang="ja-JP" altLang="en-US" sz="1200" b="1" dirty="0">
                <a:solidFill>
                  <a:srgbClr val="FF0000"/>
                </a:solidFill>
                <a:latin typeface="HG丸ｺﾞｼｯｸM-PRO" panose="020F0600000000000000" pitchFamily="50" charset="-128"/>
                <a:ea typeface="HG丸ｺﾞｼｯｸM-PRO" panose="020F0600000000000000" pitchFamily="50" charset="-128"/>
              </a:rPr>
              <a:t>種を継いでいく方法</a:t>
            </a:r>
            <a:r>
              <a:rPr lang="ja-JP" altLang="en-US" sz="1200" dirty="0">
                <a:solidFill>
                  <a:schemeClr val="tx1"/>
                </a:solidFill>
                <a:latin typeface="HG丸ｺﾞｼｯｸM-PRO" panose="020F0600000000000000" pitchFamily="50" charset="-128"/>
                <a:ea typeface="HG丸ｺﾞｼｯｸM-PRO" panose="020F0600000000000000" pitchFamily="50" charset="-128"/>
              </a:rPr>
              <a:t>で安定した酵母を作ってきました。</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p:txBody>
      </p:sp>
      <p:grpSp>
        <p:nvGrpSpPr>
          <p:cNvPr id="16" name="グループ化 15">
            <a:extLst>
              <a:ext uri="{FF2B5EF4-FFF2-40B4-BE49-F238E27FC236}">
                <a16:creationId xmlns:a16="http://schemas.microsoft.com/office/drawing/2014/main" xmlns="" id="{6FFECA01-D20C-475C-9347-5D322332F1B1}"/>
              </a:ext>
            </a:extLst>
          </p:cNvPr>
          <p:cNvGrpSpPr/>
          <p:nvPr/>
        </p:nvGrpSpPr>
        <p:grpSpPr>
          <a:xfrm>
            <a:off x="1080169" y="2648745"/>
            <a:ext cx="1024128" cy="1316880"/>
            <a:chOff x="1080169" y="2648745"/>
            <a:chExt cx="810043" cy="1316880"/>
          </a:xfrm>
        </p:grpSpPr>
        <p:sp>
          <p:nvSpPr>
            <p:cNvPr id="3" name="楕円 2">
              <a:extLst>
                <a:ext uri="{FF2B5EF4-FFF2-40B4-BE49-F238E27FC236}">
                  <a16:creationId xmlns:a16="http://schemas.microsoft.com/office/drawing/2014/main" xmlns="" id="{381921DB-E89C-47F2-AB20-5F2FABFD8B5C}"/>
                </a:ext>
              </a:extLst>
            </p:cNvPr>
            <p:cNvSpPr/>
            <p:nvPr/>
          </p:nvSpPr>
          <p:spPr>
            <a:xfrm rot="5400000">
              <a:off x="826751" y="2902163"/>
              <a:ext cx="1316880" cy="81004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a:extLst>
                <a:ext uri="{FF2B5EF4-FFF2-40B4-BE49-F238E27FC236}">
                  <a16:creationId xmlns:a16="http://schemas.microsoft.com/office/drawing/2014/main" xmlns="" id="{C426F8D8-63B2-4FDA-8D89-C18CB434852E}"/>
                </a:ext>
              </a:extLst>
            </p:cNvPr>
            <p:cNvGrpSpPr/>
            <p:nvPr/>
          </p:nvGrpSpPr>
          <p:grpSpPr>
            <a:xfrm>
              <a:off x="1206661" y="3075291"/>
              <a:ext cx="216028" cy="357511"/>
              <a:chOff x="2088278" y="2723281"/>
              <a:chExt cx="216028" cy="357511"/>
            </a:xfrm>
          </p:grpSpPr>
          <p:sp>
            <p:nvSpPr>
              <p:cNvPr id="7" name="楕円 6">
                <a:extLst>
                  <a:ext uri="{FF2B5EF4-FFF2-40B4-BE49-F238E27FC236}">
                    <a16:creationId xmlns:a16="http://schemas.microsoft.com/office/drawing/2014/main" xmlns="" id="{E7142D5D-7A35-4276-BC0A-1D8710DED4BD}"/>
                  </a:ext>
                </a:extLst>
              </p:cNvPr>
              <p:cNvSpPr/>
              <p:nvPr/>
            </p:nvSpPr>
            <p:spPr>
              <a:xfrm rot="5400000">
                <a:off x="2017537" y="2794024"/>
                <a:ext cx="357511" cy="21602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xmlns="" id="{14D691C0-1DDA-4747-8D39-A44C404EBF85}"/>
                  </a:ext>
                </a:extLst>
              </p:cNvPr>
              <p:cNvSpPr/>
              <p:nvPr/>
            </p:nvSpPr>
            <p:spPr>
              <a:xfrm rot="5400000">
                <a:off x="2011247" y="2836476"/>
                <a:ext cx="298083" cy="14402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 name="グループ化 9">
              <a:extLst>
                <a:ext uri="{FF2B5EF4-FFF2-40B4-BE49-F238E27FC236}">
                  <a16:creationId xmlns:a16="http://schemas.microsoft.com/office/drawing/2014/main" xmlns="" id="{5A087133-8C96-4EFD-849D-9229C04A301E}"/>
                </a:ext>
              </a:extLst>
            </p:cNvPr>
            <p:cNvGrpSpPr/>
            <p:nvPr/>
          </p:nvGrpSpPr>
          <p:grpSpPr>
            <a:xfrm>
              <a:off x="1526775" y="3084901"/>
              <a:ext cx="216028" cy="357511"/>
              <a:chOff x="2088278" y="2723281"/>
              <a:chExt cx="216028" cy="357511"/>
            </a:xfrm>
          </p:grpSpPr>
          <p:sp>
            <p:nvSpPr>
              <p:cNvPr id="11" name="楕円 10">
                <a:extLst>
                  <a:ext uri="{FF2B5EF4-FFF2-40B4-BE49-F238E27FC236}">
                    <a16:creationId xmlns:a16="http://schemas.microsoft.com/office/drawing/2014/main" xmlns="" id="{49C6714C-BC54-47EC-8EA7-06E9C86B7C6E}"/>
                  </a:ext>
                </a:extLst>
              </p:cNvPr>
              <p:cNvSpPr/>
              <p:nvPr/>
            </p:nvSpPr>
            <p:spPr>
              <a:xfrm rot="5400000">
                <a:off x="2017537" y="2794024"/>
                <a:ext cx="357511" cy="21602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a:extLst>
                  <a:ext uri="{FF2B5EF4-FFF2-40B4-BE49-F238E27FC236}">
                    <a16:creationId xmlns:a16="http://schemas.microsoft.com/office/drawing/2014/main" xmlns="" id="{39BE4200-95CD-4C13-B59A-05B96823B834}"/>
                  </a:ext>
                </a:extLst>
              </p:cNvPr>
              <p:cNvSpPr/>
              <p:nvPr/>
            </p:nvSpPr>
            <p:spPr>
              <a:xfrm rot="5400000">
                <a:off x="2011247" y="2836476"/>
                <a:ext cx="298083" cy="14402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 name="月 14">
              <a:extLst>
                <a:ext uri="{FF2B5EF4-FFF2-40B4-BE49-F238E27FC236}">
                  <a16:creationId xmlns:a16="http://schemas.microsoft.com/office/drawing/2014/main" xmlns="" id="{7C3FEEE8-E1C2-4F8D-8563-5F21138BB78B}"/>
                </a:ext>
              </a:extLst>
            </p:cNvPr>
            <p:cNvSpPr/>
            <p:nvPr/>
          </p:nvSpPr>
          <p:spPr>
            <a:xfrm rot="16200000">
              <a:off x="1434827" y="3494476"/>
              <a:ext cx="106311" cy="365627"/>
            </a:xfrm>
            <a:prstGeom prst="moon">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3" name="楕円 32">
            <a:extLst>
              <a:ext uri="{FF2B5EF4-FFF2-40B4-BE49-F238E27FC236}">
                <a16:creationId xmlns:a16="http://schemas.microsoft.com/office/drawing/2014/main" xmlns="" id="{F6F76F10-FFEA-4730-81EE-17CB00EAD79D}"/>
              </a:ext>
            </a:extLst>
          </p:cNvPr>
          <p:cNvSpPr/>
          <p:nvPr/>
        </p:nvSpPr>
        <p:spPr>
          <a:xfrm rot="6579742">
            <a:off x="3012967" y="3095422"/>
            <a:ext cx="357511" cy="21123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楕円 33">
            <a:extLst>
              <a:ext uri="{FF2B5EF4-FFF2-40B4-BE49-F238E27FC236}">
                <a16:creationId xmlns:a16="http://schemas.microsoft.com/office/drawing/2014/main" xmlns="" id="{14D40A76-CD2A-4EDD-B7ED-9EDEF6857AEC}"/>
              </a:ext>
            </a:extLst>
          </p:cNvPr>
          <p:cNvSpPr/>
          <p:nvPr/>
        </p:nvSpPr>
        <p:spPr>
          <a:xfrm rot="6579742">
            <a:off x="3031467" y="3255001"/>
            <a:ext cx="176790" cy="8632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a:extLst>
              <a:ext uri="{FF2B5EF4-FFF2-40B4-BE49-F238E27FC236}">
                <a16:creationId xmlns:a16="http://schemas.microsoft.com/office/drawing/2014/main" xmlns="" id="{A1821157-1E61-4E31-99D8-1777AA551FF6}"/>
              </a:ext>
            </a:extLst>
          </p:cNvPr>
          <p:cNvSpPr/>
          <p:nvPr/>
        </p:nvSpPr>
        <p:spPr>
          <a:xfrm rot="6579742">
            <a:off x="3012966" y="3556927"/>
            <a:ext cx="357511" cy="21123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楕円 31">
            <a:extLst>
              <a:ext uri="{FF2B5EF4-FFF2-40B4-BE49-F238E27FC236}">
                <a16:creationId xmlns:a16="http://schemas.microsoft.com/office/drawing/2014/main" xmlns="" id="{3FD4F289-AB47-4EA3-B702-920F7E0DB5A1}"/>
              </a:ext>
            </a:extLst>
          </p:cNvPr>
          <p:cNvSpPr/>
          <p:nvPr/>
        </p:nvSpPr>
        <p:spPr>
          <a:xfrm rot="19869258">
            <a:off x="3056724" y="3695101"/>
            <a:ext cx="174185" cy="11437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弧 35">
            <a:extLst>
              <a:ext uri="{FF2B5EF4-FFF2-40B4-BE49-F238E27FC236}">
                <a16:creationId xmlns:a16="http://schemas.microsoft.com/office/drawing/2014/main" xmlns="" id="{4B02C7E9-971B-4121-B551-D46E7D16C89F}"/>
              </a:ext>
            </a:extLst>
          </p:cNvPr>
          <p:cNvSpPr/>
          <p:nvPr/>
        </p:nvSpPr>
        <p:spPr>
          <a:xfrm rot="18305787">
            <a:off x="3247121" y="3287921"/>
            <a:ext cx="456049" cy="286313"/>
          </a:xfrm>
          <a:prstGeom prst="arc">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7" name="フリーフォーム: 図形 36">
            <a:extLst>
              <a:ext uri="{FF2B5EF4-FFF2-40B4-BE49-F238E27FC236}">
                <a16:creationId xmlns:a16="http://schemas.microsoft.com/office/drawing/2014/main" xmlns="" id="{54E62813-48AC-4D07-8727-65DACFDF7343}"/>
              </a:ext>
            </a:extLst>
          </p:cNvPr>
          <p:cNvSpPr/>
          <p:nvPr/>
        </p:nvSpPr>
        <p:spPr>
          <a:xfrm>
            <a:off x="2901231" y="2705916"/>
            <a:ext cx="1024128" cy="1389888"/>
          </a:xfrm>
          <a:custGeom>
            <a:avLst/>
            <a:gdLst>
              <a:gd name="connsiteX0" fmla="*/ 896112 w 1024128"/>
              <a:gd name="connsiteY0" fmla="*/ 731520 h 1426464"/>
              <a:gd name="connsiteX1" fmla="*/ 1005840 w 1024128"/>
              <a:gd name="connsiteY1" fmla="*/ 877824 h 1426464"/>
              <a:gd name="connsiteX2" fmla="*/ 1024128 w 1024128"/>
              <a:gd name="connsiteY2" fmla="*/ 932688 h 1426464"/>
              <a:gd name="connsiteX3" fmla="*/ 1005840 w 1024128"/>
              <a:gd name="connsiteY3" fmla="*/ 1005840 h 1426464"/>
              <a:gd name="connsiteX4" fmla="*/ 877824 w 1024128"/>
              <a:gd name="connsiteY4" fmla="*/ 950976 h 1426464"/>
              <a:gd name="connsiteX5" fmla="*/ 676656 w 1024128"/>
              <a:gd name="connsiteY5" fmla="*/ 969264 h 1426464"/>
              <a:gd name="connsiteX6" fmla="*/ 621792 w 1024128"/>
              <a:gd name="connsiteY6" fmla="*/ 987552 h 1426464"/>
              <a:gd name="connsiteX7" fmla="*/ 585216 w 1024128"/>
              <a:gd name="connsiteY7" fmla="*/ 1042416 h 1426464"/>
              <a:gd name="connsiteX8" fmla="*/ 603504 w 1024128"/>
              <a:gd name="connsiteY8" fmla="*/ 1353312 h 1426464"/>
              <a:gd name="connsiteX9" fmla="*/ 694944 w 1024128"/>
              <a:gd name="connsiteY9" fmla="*/ 1426464 h 1426464"/>
              <a:gd name="connsiteX10" fmla="*/ 548640 w 1024128"/>
              <a:gd name="connsiteY10" fmla="*/ 1389888 h 1426464"/>
              <a:gd name="connsiteX11" fmla="*/ 493776 w 1024128"/>
              <a:gd name="connsiteY11" fmla="*/ 1353312 h 1426464"/>
              <a:gd name="connsiteX12" fmla="*/ 292608 w 1024128"/>
              <a:gd name="connsiteY12" fmla="*/ 1298448 h 1426464"/>
              <a:gd name="connsiteX13" fmla="*/ 256032 w 1024128"/>
              <a:gd name="connsiteY13" fmla="*/ 1243584 h 1426464"/>
              <a:gd name="connsiteX14" fmla="*/ 201168 w 1024128"/>
              <a:gd name="connsiteY14" fmla="*/ 1225296 h 1426464"/>
              <a:gd name="connsiteX15" fmla="*/ 146304 w 1024128"/>
              <a:gd name="connsiteY15" fmla="*/ 1188720 h 1426464"/>
              <a:gd name="connsiteX16" fmla="*/ 128016 w 1024128"/>
              <a:gd name="connsiteY16" fmla="*/ 1133856 h 1426464"/>
              <a:gd name="connsiteX17" fmla="*/ 36576 w 1024128"/>
              <a:gd name="connsiteY17" fmla="*/ 1042416 h 1426464"/>
              <a:gd name="connsiteX18" fmla="*/ 0 w 1024128"/>
              <a:gd name="connsiteY18" fmla="*/ 932688 h 1426464"/>
              <a:gd name="connsiteX19" fmla="*/ 18288 w 1024128"/>
              <a:gd name="connsiteY19" fmla="*/ 530352 h 1426464"/>
              <a:gd name="connsiteX20" fmla="*/ 54864 w 1024128"/>
              <a:gd name="connsiteY20" fmla="*/ 420624 h 1426464"/>
              <a:gd name="connsiteX21" fmla="*/ 73152 w 1024128"/>
              <a:gd name="connsiteY21" fmla="*/ 365760 h 1426464"/>
              <a:gd name="connsiteX22" fmla="*/ 91440 w 1024128"/>
              <a:gd name="connsiteY22" fmla="*/ 310896 h 1426464"/>
              <a:gd name="connsiteX23" fmla="*/ 128016 w 1024128"/>
              <a:gd name="connsiteY23" fmla="*/ 182880 h 1426464"/>
              <a:gd name="connsiteX24" fmla="*/ 201168 w 1024128"/>
              <a:gd name="connsiteY24" fmla="*/ 73152 h 1426464"/>
              <a:gd name="connsiteX25" fmla="*/ 310896 w 1024128"/>
              <a:gd name="connsiteY25" fmla="*/ 18288 h 1426464"/>
              <a:gd name="connsiteX26" fmla="*/ 365760 w 1024128"/>
              <a:gd name="connsiteY26" fmla="*/ 0 h 1426464"/>
              <a:gd name="connsiteX27" fmla="*/ 640080 w 1024128"/>
              <a:gd name="connsiteY27" fmla="*/ 18288 h 1426464"/>
              <a:gd name="connsiteX28" fmla="*/ 713232 w 1024128"/>
              <a:gd name="connsiteY28" fmla="*/ 36576 h 1426464"/>
              <a:gd name="connsiteX29" fmla="*/ 768096 w 1024128"/>
              <a:gd name="connsiteY29" fmla="*/ 54864 h 1426464"/>
              <a:gd name="connsiteX30" fmla="*/ 877824 w 1024128"/>
              <a:gd name="connsiteY30" fmla="*/ 146304 h 1426464"/>
              <a:gd name="connsiteX31" fmla="*/ 950976 w 1024128"/>
              <a:gd name="connsiteY31" fmla="*/ 256032 h 1426464"/>
              <a:gd name="connsiteX32" fmla="*/ 987552 w 1024128"/>
              <a:gd name="connsiteY32" fmla="*/ 365760 h 1426464"/>
              <a:gd name="connsiteX33" fmla="*/ 987552 w 1024128"/>
              <a:gd name="connsiteY33" fmla="*/ 786384 h 1426464"/>
              <a:gd name="connsiteX0" fmla="*/ 896112 w 1024128"/>
              <a:gd name="connsiteY0" fmla="*/ 731520 h 1389888"/>
              <a:gd name="connsiteX1" fmla="*/ 1005840 w 1024128"/>
              <a:gd name="connsiteY1" fmla="*/ 877824 h 1389888"/>
              <a:gd name="connsiteX2" fmla="*/ 1024128 w 1024128"/>
              <a:gd name="connsiteY2" fmla="*/ 932688 h 1389888"/>
              <a:gd name="connsiteX3" fmla="*/ 1005840 w 1024128"/>
              <a:gd name="connsiteY3" fmla="*/ 1005840 h 1389888"/>
              <a:gd name="connsiteX4" fmla="*/ 877824 w 1024128"/>
              <a:gd name="connsiteY4" fmla="*/ 950976 h 1389888"/>
              <a:gd name="connsiteX5" fmla="*/ 676656 w 1024128"/>
              <a:gd name="connsiteY5" fmla="*/ 969264 h 1389888"/>
              <a:gd name="connsiteX6" fmla="*/ 621792 w 1024128"/>
              <a:gd name="connsiteY6" fmla="*/ 987552 h 1389888"/>
              <a:gd name="connsiteX7" fmla="*/ 585216 w 1024128"/>
              <a:gd name="connsiteY7" fmla="*/ 1042416 h 1389888"/>
              <a:gd name="connsiteX8" fmla="*/ 603504 w 1024128"/>
              <a:gd name="connsiteY8" fmla="*/ 1353312 h 1389888"/>
              <a:gd name="connsiteX9" fmla="*/ 585216 w 1024128"/>
              <a:gd name="connsiteY9" fmla="*/ 1353312 h 1389888"/>
              <a:gd name="connsiteX10" fmla="*/ 548640 w 1024128"/>
              <a:gd name="connsiteY10" fmla="*/ 1389888 h 1389888"/>
              <a:gd name="connsiteX11" fmla="*/ 493776 w 1024128"/>
              <a:gd name="connsiteY11" fmla="*/ 1353312 h 1389888"/>
              <a:gd name="connsiteX12" fmla="*/ 292608 w 1024128"/>
              <a:gd name="connsiteY12" fmla="*/ 1298448 h 1389888"/>
              <a:gd name="connsiteX13" fmla="*/ 256032 w 1024128"/>
              <a:gd name="connsiteY13" fmla="*/ 1243584 h 1389888"/>
              <a:gd name="connsiteX14" fmla="*/ 201168 w 1024128"/>
              <a:gd name="connsiteY14" fmla="*/ 1225296 h 1389888"/>
              <a:gd name="connsiteX15" fmla="*/ 146304 w 1024128"/>
              <a:gd name="connsiteY15" fmla="*/ 1188720 h 1389888"/>
              <a:gd name="connsiteX16" fmla="*/ 128016 w 1024128"/>
              <a:gd name="connsiteY16" fmla="*/ 1133856 h 1389888"/>
              <a:gd name="connsiteX17" fmla="*/ 36576 w 1024128"/>
              <a:gd name="connsiteY17" fmla="*/ 1042416 h 1389888"/>
              <a:gd name="connsiteX18" fmla="*/ 0 w 1024128"/>
              <a:gd name="connsiteY18" fmla="*/ 932688 h 1389888"/>
              <a:gd name="connsiteX19" fmla="*/ 18288 w 1024128"/>
              <a:gd name="connsiteY19" fmla="*/ 530352 h 1389888"/>
              <a:gd name="connsiteX20" fmla="*/ 54864 w 1024128"/>
              <a:gd name="connsiteY20" fmla="*/ 420624 h 1389888"/>
              <a:gd name="connsiteX21" fmla="*/ 73152 w 1024128"/>
              <a:gd name="connsiteY21" fmla="*/ 365760 h 1389888"/>
              <a:gd name="connsiteX22" fmla="*/ 91440 w 1024128"/>
              <a:gd name="connsiteY22" fmla="*/ 310896 h 1389888"/>
              <a:gd name="connsiteX23" fmla="*/ 128016 w 1024128"/>
              <a:gd name="connsiteY23" fmla="*/ 182880 h 1389888"/>
              <a:gd name="connsiteX24" fmla="*/ 201168 w 1024128"/>
              <a:gd name="connsiteY24" fmla="*/ 73152 h 1389888"/>
              <a:gd name="connsiteX25" fmla="*/ 310896 w 1024128"/>
              <a:gd name="connsiteY25" fmla="*/ 18288 h 1389888"/>
              <a:gd name="connsiteX26" fmla="*/ 365760 w 1024128"/>
              <a:gd name="connsiteY26" fmla="*/ 0 h 1389888"/>
              <a:gd name="connsiteX27" fmla="*/ 640080 w 1024128"/>
              <a:gd name="connsiteY27" fmla="*/ 18288 h 1389888"/>
              <a:gd name="connsiteX28" fmla="*/ 713232 w 1024128"/>
              <a:gd name="connsiteY28" fmla="*/ 36576 h 1389888"/>
              <a:gd name="connsiteX29" fmla="*/ 768096 w 1024128"/>
              <a:gd name="connsiteY29" fmla="*/ 54864 h 1389888"/>
              <a:gd name="connsiteX30" fmla="*/ 877824 w 1024128"/>
              <a:gd name="connsiteY30" fmla="*/ 146304 h 1389888"/>
              <a:gd name="connsiteX31" fmla="*/ 950976 w 1024128"/>
              <a:gd name="connsiteY31" fmla="*/ 256032 h 1389888"/>
              <a:gd name="connsiteX32" fmla="*/ 987552 w 1024128"/>
              <a:gd name="connsiteY32" fmla="*/ 365760 h 1389888"/>
              <a:gd name="connsiteX33" fmla="*/ 987552 w 1024128"/>
              <a:gd name="connsiteY33" fmla="*/ 786384 h 138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24128" h="1389888">
                <a:moveTo>
                  <a:pt x="896112" y="731520"/>
                </a:moveTo>
                <a:cubicBezTo>
                  <a:pt x="914056" y="753950"/>
                  <a:pt x="986431" y="839005"/>
                  <a:pt x="1005840" y="877824"/>
                </a:cubicBezTo>
                <a:cubicBezTo>
                  <a:pt x="1014461" y="895066"/>
                  <a:pt x="1018032" y="914400"/>
                  <a:pt x="1024128" y="932688"/>
                </a:cubicBezTo>
                <a:cubicBezTo>
                  <a:pt x="1018032" y="957072"/>
                  <a:pt x="1027393" y="992908"/>
                  <a:pt x="1005840" y="1005840"/>
                </a:cubicBezTo>
                <a:cubicBezTo>
                  <a:pt x="974763" y="1024486"/>
                  <a:pt x="898161" y="964534"/>
                  <a:pt x="877824" y="950976"/>
                </a:cubicBezTo>
                <a:cubicBezTo>
                  <a:pt x="810768" y="957072"/>
                  <a:pt x="743312" y="959742"/>
                  <a:pt x="676656" y="969264"/>
                </a:cubicBezTo>
                <a:cubicBezTo>
                  <a:pt x="657573" y="971990"/>
                  <a:pt x="636845" y="975510"/>
                  <a:pt x="621792" y="987552"/>
                </a:cubicBezTo>
                <a:cubicBezTo>
                  <a:pt x="604629" y="1001282"/>
                  <a:pt x="597408" y="1024128"/>
                  <a:pt x="585216" y="1042416"/>
                </a:cubicBezTo>
                <a:cubicBezTo>
                  <a:pt x="591312" y="1146048"/>
                  <a:pt x="603504" y="1301496"/>
                  <a:pt x="603504" y="1353312"/>
                </a:cubicBezTo>
                <a:cubicBezTo>
                  <a:pt x="603504" y="1405128"/>
                  <a:pt x="644119" y="1176604"/>
                  <a:pt x="585216" y="1353312"/>
                </a:cubicBezTo>
                <a:cubicBezTo>
                  <a:pt x="550437" y="1346356"/>
                  <a:pt x="563880" y="1389888"/>
                  <a:pt x="548640" y="1389888"/>
                </a:cubicBezTo>
                <a:cubicBezTo>
                  <a:pt x="533400" y="1389888"/>
                  <a:pt x="513861" y="1362239"/>
                  <a:pt x="493776" y="1353312"/>
                </a:cubicBezTo>
                <a:cubicBezTo>
                  <a:pt x="417840" y="1319563"/>
                  <a:pt x="370836" y="1314094"/>
                  <a:pt x="292608" y="1298448"/>
                </a:cubicBezTo>
                <a:cubicBezTo>
                  <a:pt x="280416" y="1280160"/>
                  <a:pt x="273195" y="1257314"/>
                  <a:pt x="256032" y="1243584"/>
                </a:cubicBezTo>
                <a:cubicBezTo>
                  <a:pt x="240979" y="1231542"/>
                  <a:pt x="218410" y="1233917"/>
                  <a:pt x="201168" y="1225296"/>
                </a:cubicBezTo>
                <a:cubicBezTo>
                  <a:pt x="181509" y="1215466"/>
                  <a:pt x="164592" y="1200912"/>
                  <a:pt x="146304" y="1188720"/>
                </a:cubicBezTo>
                <a:cubicBezTo>
                  <a:pt x="140208" y="1170432"/>
                  <a:pt x="140058" y="1148909"/>
                  <a:pt x="128016" y="1133856"/>
                </a:cubicBezTo>
                <a:cubicBezTo>
                  <a:pt x="48768" y="1034796"/>
                  <a:pt x="91440" y="1165860"/>
                  <a:pt x="36576" y="1042416"/>
                </a:cubicBezTo>
                <a:cubicBezTo>
                  <a:pt x="20918" y="1007184"/>
                  <a:pt x="0" y="932688"/>
                  <a:pt x="0" y="932688"/>
                </a:cubicBezTo>
                <a:cubicBezTo>
                  <a:pt x="6096" y="798576"/>
                  <a:pt x="3986" y="663838"/>
                  <a:pt x="18288" y="530352"/>
                </a:cubicBezTo>
                <a:cubicBezTo>
                  <a:pt x="22395" y="492017"/>
                  <a:pt x="42672" y="457200"/>
                  <a:pt x="54864" y="420624"/>
                </a:cubicBezTo>
                <a:lnTo>
                  <a:pt x="73152" y="365760"/>
                </a:lnTo>
                <a:cubicBezTo>
                  <a:pt x="79248" y="347472"/>
                  <a:pt x="86765" y="329598"/>
                  <a:pt x="91440" y="310896"/>
                </a:cubicBezTo>
                <a:cubicBezTo>
                  <a:pt x="95745" y="293678"/>
                  <a:pt x="116090" y="204346"/>
                  <a:pt x="128016" y="182880"/>
                </a:cubicBezTo>
                <a:cubicBezTo>
                  <a:pt x="149364" y="144453"/>
                  <a:pt x="159465" y="87053"/>
                  <a:pt x="201168" y="73152"/>
                </a:cubicBezTo>
                <a:cubicBezTo>
                  <a:pt x="339070" y="27185"/>
                  <a:pt x="169089" y="89192"/>
                  <a:pt x="310896" y="18288"/>
                </a:cubicBezTo>
                <a:cubicBezTo>
                  <a:pt x="328138" y="9667"/>
                  <a:pt x="347472" y="6096"/>
                  <a:pt x="365760" y="0"/>
                </a:cubicBezTo>
                <a:cubicBezTo>
                  <a:pt x="457200" y="6096"/>
                  <a:pt x="548941" y="8694"/>
                  <a:pt x="640080" y="18288"/>
                </a:cubicBezTo>
                <a:cubicBezTo>
                  <a:pt x="665076" y="20919"/>
                  <a:pt x="689065" y="29671"/>
                  <a:pt x="713232" y="36576"/>
                </a:cubicBezTo>
                <a:cubicBezTo>
                  <a:pt x="731768" y="41872"/>
                  <a:pt x="750854" y="46243"/>
                  <a:pt x="768096" y="54864"/>
                </a:cubicBezTo>
                <a:cubicBezTo>
                  <a:pt x="806519" y="74076"/>
                  <a:pt x="852086" y="113212"/>
                  <a:pt x="877824" y="146304"/>
                </a:cubicBezTo>
                <a:cubicBezTo>
                  <a:pt x="904812" y="181003"/>
                  <a:pt x="937075" y="214329"/>
                  <a:pt x="950976" y="256032"/>
                </a:cubicBezTo>
                <a:cubicBezTo>
                  <a:pt x="963168" y="292608"/>
                  <a:pt x="987552" y="327206"/>
                  <a:pt x="987552" y="365760"/>
                </a:cubicBezTo>
                <a:lnTo>
                  <a:pt x="987552" y="786384"/>
                </a:ln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8" name="グループ化 37">
            <a:extLst>
              <a:ext uri="{FF2B5EF4-FFF2-40B4-BE49-F238E27FC236}">
                <a16:creationId xmlns:a16="http://schemas.microsoft.com/office/drawing/2014/main" xmlns="" id="{1A9D6B8F-1FDB-4CE6-81B2-0FB836E49CE5}"/>
              </a:ext>
            </a:extLst>
          </p:cNvPr>
          <p:cNvGrpSpPr/>
          <p:nvPr/>
        </p:nvGrpSpPr>
        <p:grpSpPr>
          <a:xfrm rot="1886662">
            <a:off x="3557255" y="3686641"/>
            <a:ext cx="483866" cy="544312"/>
            <a:chOff x="1080169" y="2648745"/>
            <a:chExt cx="810043" cy="1316880"/>
          </a:xfrm>
        </p:grpSpPr>
        <p:sp>
          <p:nvSpPr>
            <p:cNvPr id="39" name="楕円 38">
              <a:extLst>
                <a:ext uri="{FF2B5EF4-FFF2-40B4-BE49-F238E27FC236}">
                  <a16:creationId xmlns:a16="http://schemas.microsoft.com/office/drawing/2014/main" xmlns="" id="{10FD5BB1-3D20-4BA9-A213-62EB71D9C1E0}"/>
                </a:ext>
              </a:extLst>
            </p:cNvPr>
            <p:cNvSpPr/>
            <p:nvPr/>
          </p:nvSpPr>
          <p:spPr>
            <a:xfrm rot="5400000">
              <a:off x="826751" y="2902163"/>
              <a:ext cx="1316880" cy="81004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0" name="グループ化 39">
              <a:extLst>
                <a:ext uri="{FF2B5EF4-FFF2-40B4-BE49-F238E27FC236}">
                  <a16:creationId xmlns:a16="http://schemas.microsoft.com/office/drawing/2014/main" xmlns="" id="{2EB087D2-D0DD-4C3B-8783-7588539F064B}"/>
                </a:ext>
              </a:extLst>
            </p:cNvPr>
            <p:cNvGrpSpPr/>
            <p:nvPr/>
          </p:nvGrpSpPr>
          <p:grpSpPr>
            <a:xfrm>
              <a:off x="1206661" y="3075291"/>
              <a:ext cx="216028" cy="357511"/>
              <a:chOff x="2088278" y="2723281"/>
              <a:chExt cx="216028" cy="357511"/>
            </a:xfrm>
          </p:grpSpPr>
          <p:sp>
            <p:nvSpPr>
              <p:cNvPr id="45" name="楕円 44">
                <a:extLst>
                  <a:ext uri="{FF2B5EF4-FFF2-40B4-BE49-F238E27FC236}">
                    <a16:creationId xmlns:a16="http://schemas.microsoft.com/office/drawing/2014/main" xmlns="" id="{43FA269F-EF9B-4A1F-94F3-0DE8264F12FA}"/>
                  </a:ext>
                </a:extLst>
              </p:cNvPr>
              <p:cNvSpPr/>
              <p:nvPr/>
            </p:nvSpPr>
            <p:spPr>
              <a:xfrm rot="5400000">
                <a:off x="2017537" y="2794024"/>
                <a:ext cx="357511" cy="21602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楕円 45">
                <a:extLst>
                  <a:ext uri="{FF2B5EF4-FFF2-40B4-BE49-F238E27FC236}">
                    <a16:creationId xmlns:a16="http://schemas.microsoft.com/office/drawing/2014/main" xmlns="" id="{62F87CA5-D1F9-428F-89E2-F5759DBF4269}"/>
                  </a:ext>
                </a:extLst>
              </p:cNvPr>
              <p:cNvSpPr/>
              <p:nvPr/>
            </p:nvSpPr>
            <p:spPr>
              <a:xfrm rot="5400000">
                <a:off x="2011247" y="2836476"/>
                <a:ext cx="298083" cy="14402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1" name="グループ化 40">
              <a:extLst>
                <a:ext uri="{FF2B5EF4-FFF2-40B4-BE49-F238E27FC236}">
                  <a16:creationId xmlns:a16="http://schemas.microsoft.com/office/drawing/2014/main" xmlns="" id="{5C445FBF-70EF-4261-90A5-22DC02C044ED}"/>
                </a:ext>
              </a:extLst>
            </p:cNvPr>
            <p:cNvGrpSpPr/>
            <p:nvPr/>
          </p:nvGrpSpPr>
          <p:grpSpPr>
            <a:xfrm>
              <a:off x="1526775" y="3084901"/>
              <a:ext cx="216028" cy="357511"/>
              <a:chOff x="2088278" y="2723281"/>
              <a:chExt cx="216028" cy="357511"/>
            </a:xfrm>
          </p:grpSpPr>
          <p:sp>
            <p:nvSpPr>
              <p:cNvPr id="43" name="楕円 42">
                <a:extLst>
                  <a:ext uri="{FF2B5EF4-FFF2-40B4-BE49-F238E27FC236}">
                    <a16:creationId xmlns:a16="http://schemas.microsoft.com/office/drawing/2014/main" xmlns="" id="{C93D318B-AEC4-4AC4-8840-E003B3D7B587}"/>
                  </a:ext>
                </a:extLst>
              </p:cNvPr>
              <p:cNvSpPr/>
              <p:nvPr/>
            </p:nvSpPr>
            <p:spPr>
              <a:xfrm rot="5400000">
                <a:off x="2017537" y="2794024"/>
                <a:ext cx="357511" cy="21602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楕円 43">
                <a:extLst>
                  <a:ext uri="{FF2B5EF4-FFF2-40B4-BE49-F238E27FC236}">
                    <a16:creationId xmlns:a16="http://schemas.microsoft.com/office/drawing/2014/main" xmlns="" id="{DFA72783-21EF-42D8-BEC5-ED6F1A19CDC8}"/>
                  </a:ext>
                </a:extLst>
              </p:cNvPr>
              <p:cNvSpPr/>
              <p:nvPr/>
            </p:nvSpPr>
            <p:spPr>
              <a:xfrm rot="5400000">
                <a:off x="2011247" y="2836476"/>
                <a:ext cx="298083" cy="14402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2" name="月 41">
              <a:extLst>
                <a:ext uri="{FF2B5EF4-FFF2-40B4-BE49-F238E27FC236}">
                  <a16:creationId xmlns:a16="http://schemas.microsoft.com/office/drawing/2014/main" xmlns="" id="{DF748356-FBE1-47EA-ABF9-1244A3EFF429}"/>
                </a:ext>
              </a:extLst>
            </p:cNvPr>
            <p:cNvSpPr/>
            <p:nvPr/>
          </p:nvSpPr>
          <p:spPr>
            <a:xfrm rot="16200000">
              <a:off x="1434827" y="3494476"/>
              <a:ext cx="106311" cy="365627"/>
            </a:xfrm>
            <a:prstGeom prst="moon">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48" name="直線矢印コネクタ 47">
            <a:extLst>
              <a:ext uri="{FF2B5EF4-FFF2-40B4-BE49-F238E27FC236}">
                <a16:creationId xmlns:a16="http://schemas.microsoft.com/office/drawing/2014/main" xmlns="" id="{F6862BD9-4993-4FD8-81C4-EFA4377D342E}"/>
              </a:ext>
            </a:extLst>
          </p:cNvPr>
          <p:cNvCxnSpPr>
            <a:cxnSpLocks/>
          </p:cNvCxnSpPr>
          <p:nvPr/>
        </p:nvCxnSpPr>
        <p:spPr>
          <a:xfrm>
            <a:off x="4355009" y="3458675"/>
            <a:ext cx="0" cy="2950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テキスト ボックス 49">
            <a:extLst>
              <a:ext uri="{FF2B5EF4-FFF2-40B4-BE49-F238E27FC236}">
                <a16:creationId xmlns:a16="http://schemas.microsoft.com/office/drawing/2014/main" xmlns="" id="{3085C111-AF6F-4113-AA02-E1DE7F2FE2BC}"/>
              </a:ext>
            </a:extLst>
          </p:cNvPr>
          <p:cNvSpPr txBox="1"/>
          <p:nvPr/>
        </p:nvSpPr>
        <p:spPr>
          <a:xfrm>
            <a:off x="4037838" y="3708704"/>
            <a:ext cx="965059" cy="369332"/>
          </a:xfrm>
          <a:prstGeom prst="rect">
            <a:avLst/>
          </a:prstGeom>
          <a:noFill/>
        </p:spPr>
        <p:txBody>
          <a:bodyPr wrap="square" rtlCol="0">
            <a:spAutoFit/>
          </a:bodyPr>
          <a:lstStyle/>
          <a:p>
            <a:r>
              <a:rPr kumimoji="1" lang="en-US" altLang="ja-JP" dirty="0"/>
              <a:t>PON!</a:t>
            </a:r>
            <a:endParaRPr kumimoji="1" lang="ja-JP" altLang="en-US" dirty="0"/>
          </a:p>
        </p:txBody>
      </p:sp>
      <p:sp>
        <p:nvSpPr>
          <p:cNvPr id="52" name="テキスト ボックス 51">
            <a:extLst>
              <a:ext uri="{FF2B5EF4-FFF2-40B4-BE49-F238E27FC236}">
                <a16:creationId xmlns:a16="http://schemas.microsoft.com/office/drawing/2014/main" xmlns="" id="{C02D3BA6-22D7-4674-921A-33A47330C724}"/>
              </a:ext>
            </a:extLst>
          </p:cNvPr>
          <p:cNvSpPr txBox="1"/>
          <p:nvPr/>
        </p:nvSpPr>
        <p:spPr>
          <a:xfrm>
            <a:off x="3538304" y="2569836"/>
            <a:ext cx="1640228" cy="923330"/>
          </a:xfrm>
          <a:prstGeom prst="rect">
            <a:avLst/>
          </a:prstGeom>
          <a:noFill/>
        </p:spPr>
        <p:txBody>
          <a:bodyPr wrap="square" rtlCol="0">
            <a:spAutoFit/>
          </a:bodyPr>
          <a:lstStyle/>
          <a:p>
            <a:pPr algn="ctr"/>
            <a:r>
              <a:rPr kumimoji="1" lang="en-US" altLang="ja-JP" dirty="0"/>
              <a:t>28~32</a:t>
            </a:r>
            <a:r>
              <a:rPr kumimoji="1" lang="ja-JP" altLang="en-US" dirty="0"/>
              <a:t>℃</a:t>
            </a:r>
            <a:endParaRPr kumimoji="1" lang="en-US" altLang="ja-JP" dirty="0"/>
          </a:p>
          <a:p>
            <a:pPr algn="ctr"/>
            <a:r>
              <a:rPr kumimoji="1" lang="ja-JP" altLang="en-US" dirty="0"/>
              <a:t>で</a:t>
            </a:r>
            <a:endParaRPr kumimoji="1" lang="en-US" altLang="ja-JP" dirty="0"/>
          </a:p>
          <a:p>
            <a:pPr algn="ctr"/>
            <a:r>
              <a:rPr kumimoji="1" lang="ja-JP" altLang="en-US" dirty="0"/>
              <a:t>増殖</a:t>
            </a:r>
          </a:p>
        </p:txBody>
      </p:sp>
      <p:sp>
        <p:nvSpPr>
          <p:cNvPr id="53" name="フリーフォーム: 図形 52">
            <a:extLst>
              <a:ext uri="{FF2B5EF4-FFF2-40B4-BE49-F238E27FC236}">
                <a16:creationId xmlns:a16="http://schemas.microsoft.com/office/drawing/2014/main" xmlns="" id="{24CFED26-F005-47CF-BA5B-57B00E2BA272}"/>
              </a:ext>
            </a:extLst>
          </p:cNvPr>
          <p:cNvSpPr/>
          <p:nvPr/>
        </p:nvSpPr>
        <p:spPr>
          <a:xfrm>
            <a:off x="2743200" y="2633472"/>
            <a:ext cx="164592" cy="329184"/>
          </a:xfrm>
          <a:custGeom>
            <a:avLst/>
            <a:gdLst>
              <a:gd name="connsiteX0" fmla="*/ 0 w 164592"/>
              <a:gd name="connsiteY0" fmla="*/ 0 h 329184"/>
              <a:gd name="connsiteX1" fmla="*/ 36576 w 164592"/>
              <a:gd name="connsiteY1" fmla="*/ 91440 h 329184"/>
              <a:gd name="connsiteX2" fmla="*/ 73152 w 164592"/>
              <a:gd name="connsiteY2" fmla="*/ 146304 h 329184"/>
              <a:gd name="connsiteX3" fmla="*/ 91440 w 164592"/>
              <a:gd name="connsiteY3" fmla="*/ 219456 h 329184"/>
              <a:gd name="connsiteX4" fmla="*/ 109728 w 164592"/>
              <a:gd name="connsiteY4" fmla="*/ 274320 h 329184"/>
              <a:gd name="connsiteX5" fmla="*/ 164592 w 164592"/>
              <a:gd name="connsiteY5" fmla="*/ 329184 h 329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 h="329184">
                <a:moveTo>
                  <a:pt x="0" y="0"/>
                </a:moveTo>
                <a:cubicBezTo>
                  <a:pt x="12192" y="30480"/>
                  <a:pt x="21895" y="62078"/>
                  <a:pt x="36576" y="91440"/>
                </a:cubicBezTo>
                <a:cubicBezTo>
                  <a:pt x="46406" y="111099"/>
                  <a:pt x="64494" y="126102"/>
                  <a:pt x="73152" y="146304"/>
                </a:cubicBezTo>
                <a:cubicBezTo>
                  <a:pt x="83053" y="169406"/>
                  <a:pt x="84535" y="195289"/>
                  <a:pt x="91440" y="219456"/>
                </a:cubicBezTo>
                <a:cubicBezTo>
                  <a:pt x="96736" y="237992"/>
                  <a:pt x="99035" y="258280"/>
                  <a:pt x="109728" y="274320"/>
                </a:cubicBezTo>
                <a:cubicBezTo>
                  <a:pt x="124074" y="295839"/>
                  <a:pt x="164592" y="329184"/>
                  <a:pt x="164592" y="32918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フリーフォーム: 図形 53">
            <a:extLst>
              <a:ext uri="{FF2B5EF4-FFF2-40B4-BE49-F238E27FC236}">
                <a16:creationId xmlns:a16="http://schemas.microsoft.com/office/drawing/2014/main" xmlns="" id="{FC6468F6-0509-43E3-B7C7-ECA62B931539}"/>
              </a:ext>
            </a:extLst>
          </p:cNvPr>
          <p:cNvSpPr/>
          <p:nvPr/>
        </p:nvSpPr>
        <p:spPr>
          <a:xfrm>
            <a:off x="2635640" y="2628457"/>
            <a:ext cx="164592" cy="329184"/>
          </a:xfrm>
          <a:custGeom>
            <a:avLst/>
            <a:gdLst>
              <a:gd name="connsiteX0" fmla="*/ 0 w 164592"/>
              <a:gd name="connsiteY0" fmla="*/ 0 h 329184"/>
              <a:gd name="connsiteX1" fmla="*/ 36576 w 164592"/>
              <a:gd name="connsiteY1" fmla="*/ 91440 h 329184"/>
              <a:gd name="connsiteX2" fmla="*/ 73152 w 164592"/>
              <a:gd name="connsiteY2" fmla="*/ 146304 h 329184"/>
              <a:gd name="connsiteX3" fmla="*/ 91440 w 164592"/>
              <a:gd name="connsiteY3" fmla="*/ 219456 h 329184"/>
              <a:gd name="connsiteX4" fmla="*/ 109728 w 164592"/>
              <a:gd name="connsiteY4" fmla="*/ 274320 h 329184"/>
              <a:gd name="connsiteX5" fmla="*/ 164592 w 164592"/>
              <a:gd name="connsiteY5" fmla="*/ 329184 h 329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 h="329184">
                <a:moveTo>
                  <a:pt x="0" y="0"/>
                </a:moveTo>
                <a:cubicBezTo>
                  <a:pt x="12192" y="30480"/>
                  <a:pt x="21895" y="62078"/>
                  <a:pt x="36576" y="91440"/>
                </a:cubicBezTo>
                <a:cubicBezTo>
                  <a:pt x="46406" y="111099"/>
                  <a:pt x="64494" y="126102"/>
                  <a:pt x="73152" y="146304"/>
                </a:cubicBezTo>
                <a:cubicBezTo>
                  <a:pt x="83053" y="169406"/>
                  <a:pt x="84535" y="195289"/>
                  <a:pt x="91440" y="219456"/>
                </a:cubicBezTo>
                <a:cubicBezTo>
                  <a:pt x="96736" y="237992"/>
                  <a:pt x="99035" y="258280"/>
                  <a:pt x="109728" y="274320"/>
                </a:cubicBezTo>
                <a:cubicBezTo>
                  <a:pt x="124074" y="295839"/>
                  <a:pt x="164592" y="329184"/>
                  <a:pt x="164592" y="32918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フリーフォーム: 図形 54">
            <a:extLst>
              <a:ext uri="{FF2B5EF4-FFF2-40B4-BE49-F238E27FC236}">
                <a16:creationId xmlns:a16="http://schemas.microsoft.com/office/drawing/2014/main" xmlns="" id="{B324BD2D-0905-4558-91E2-43D783B5B363}"/>
              </a:ext>
            </a:extLst>
          </p:cNvPr>
          <p:cNvSpPr/>
          <p:nvPr/>
        </p:nvSpPr>
        <p:spPr>
          <a:xfrm rot="15713506">
            <a:off x="2419329" y="3648800"/>
            <a:ext cx="164592" cy="329184"/>
          </a:xfrm>
          <a:custGeom>
            <a:avLst/>
            <a:gdLst>
              <a:gd name="connsiteX0" fmla="*/ 0 w 164592"/>
              <a:gd name="connsiteY0" fmla="*/ 0 h 329184"/>
              <a:gd name="connsiteX1" fmla="*/ 36576 w 164592"/>
              <a:gd name="connsiteY1" fmla="*/ 91440 h 329184"/>
              <a:gd name="connsiteX2" fmla="*/ 73152 w 164592"/>
              <a:gd name="connsiteY2" fmla="*/ 146304 h 329184"/>
              <a:gd name="connsiteX3" fmla="*/ 91440 w 164592"/>
              <a:gd name="connsiteY3" fmla="*/ 219456 h 329184"/>
              <a:gd name="connsiteX4" fmla="*/ 109728 w 164592"/>
              <a:gd name="connsiteY4" fmla="*/ 274320 h 329184"/>
              <a:gd name="connsiteX5" fmla="*/ 164592 w 164592"/>
              <a:gd name="connsiteY5" fmla="*/ 329184 h 329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 h="329184">
                <a:moveTo>
                  <a:pt x="0" y="0"/>
                </a:moveTo>
                <a:cubicBezTo>
                  <a:pt x="12192" y="30480"/>
                  <a:pt x="21895" y="62078"/>
                  <a:pt x="36576" y="91440"/>
                </a:cubicBezTo>
                <a:cubicBezTo>
                  <a:pt x="46406" y="111099"/>
                  <a:pt x="64494" y="126102"/>
                  <a:pt x="73152" y="146304"/>
                </a:cubicBezTo>
                <a:cubicBezTo>
                  <a:pt x="83053" y="169406"/>
                  <a:pt x="84535" y="195289"/>
                  <a:pt x="91440" y="219456"/>
                </a:cubicBezTo>
                <a:cubicBezTo>
                  <a:pt x="96736" y="237992"/>
                  <a:pt x="99035" y="258280"/>
                  <a:pt x="109728" y="274320"/>
                </a:cubicBezTo>
                <a:cubicBezTo>
                  <a:pt x="124074" y="295839"/>
                  <a:pt x="164592" y="329184"/>
                  <a:pt x="164592" y="32918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フリーフォーム: 図形 55">
            <a:extLst>
              <a:ext uri="{FF2B5EF4-FFF2-40B4-BE49-F238E27FC236}">
                <a16:creationId xmlns:a16="http://schemas.microsoft.com/office/drawing/2014/main" xmlns="" id="{C3B4D3BA-6775-45A0-867E-98948E0EAF55}"/>
              </a:ext>
            </a:extLst>
          </p:cNvPr>
          <p:cNvSpPr/>
          <p:nvPr/>
        </p:nvSpPr>
        <p:spPr>
          <a:xfrm rot="15713506">
            <a:off x="2492726" y="3722332"/>
            <a:ext cx="164592" cy="329184"/>
          </a:xfrm>
          <a:custGeom>
            <a:avLst/>
            <a:gdLst>
              <a:gd name="connsiteX0" fmla="*/ 0 w 164592"/>
              <a:gd name="connsiteY0" fmla="*/ 0 h 329184"/>
              <a:gd name="connsiteX1" fmla="*/ 36576 w 164592"/>
              <a:gd name="connsiteY1" fmla="*/ 91440 h 329184"/>
              <a:gd name="connsiteX2" fmla="*/ 73152 w 164592"/>
              <a:gd name="connsiteY2" fmla="*/ 146304 h 329184"/>
              <a:gd name="connsiteX3" fmla="*/ 91440 w 164592"/>
              <a:gd name="connsiteY3" fmla="*/ 219456 h 329184"/>
              <a:gd name="connsiteX4" fmla="*/ 109728 w 164592"/>
              <a:gd name="connsiteY4" fmla="*/ 274320 h 329184"/>
              <a:gd name="connsiteX5" fmla="*/ 164592 w 164592"/>
              <a:gd name="connsiteY5" fmla="*/ 329184 h 329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 h="329184">
                <a:moveTo>
                  <a:pt x="0" y="0"/>
                </a:moveTo>
                <a:cubicBezTo>
                  <a:pt x="12192" y="30480"/>
                  <a:pt x="21895" y="62078"/>
                  <a:pt x="36576" y="91440"/>
                </a:cubicBezTo>
                <a:cubicBezTo>
                  <a:pt x="46406" y="111099"/>
                  <a:pt x="64494" y="126102"/>
                  <a:pt x="73152" y="146304"/>
                </a:cubicBezTo>
                <a:cubicBezTo>
                  <a:pt x="83053" y="169406"/>
                  <a:pt x="84535" y="195289"/>
                  <a:pt x="91440" y="219456"/>
                </a:cubicBezTo>
                <a:cubicBezTo>
                  <a:pt x="96736" y="237992"/>
                  <a:pt x="99035" y="258280"/>
                  <a:pt x="109728" y="274320"/>
                </a:cubicBezTo>
                <a:cubicBezTo>
                  <a:pt x="124074" y="295839"/>
                  <a:pt x="164592" y="329184"/>
                  <a:pt x="164592" y="32918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テキスト ボックス 56">
            <a:extLst>
              <a:ext uri="{FF2B5EF4-FFF2-40B4-BE49-F238E27FC236}">
                <a16:creationId xmlns:a16="http://schemas.microsoft.com/office/drawing/2014/main" xmlns="" id="{7F7111B9-8F8D-43EE-B742-4FB08EC1E60C}"/>
              </a:ext>
            </a:extLst>
          </p:cNvPr>
          <p:cNvSpPr txBox="1"/>
          <p:nvPr/>
        </p:nvSpPr>
        <p:spPr>
          <a:xfrm>
            <a:off x="2286284" y="2587604"/>
            <a:ext cx="513948" cy="923330"/>
          </a:xfrm>
          <a:prstGeom prst="rect">
            <a:avLst/>
          </a:prstGeom>
          <a:noFill/>
        </p:spPr>
        <p:txBody>
          <a:bodyPr wrap="square" rtlCol="0">
            <a:spAutoFit/>
          </a:bodyPr>
          <a:lstStyle/>
          <a:p>
            <a:pPr algn="ctr"/>
            <a:endParaRPr kumimoji="1" lang="en-US" altLang="ja-JP" dirty="0"/>
          </a:p>
          <a:p>
            <a:pPr algn="ctr"/>
            <a:r>
              <a:rPr kumimoji="1" lang="ja-JP" altLang="en-US" dirty="0"/>
              <a:t>酸素</a:t>
            </a:r>
          </a:p>
        </p:txBody>
      </p:sp>
      <p:sp>
        <p:nvSpPr>
          <p:cNvPr id="58" name="テキスト ボックス 57">
            <a:extLst>
              <a:ext uri="{FF2B5EF4-FFF2-40B4-BE49-F238E27FC236}">
                <a16:creationId xmlns:a16="http://schemas.microsoft.com/office/drawing/2014/main" xmlns="" id="{9A1438B2-27D8-4455-B022-C3B5C754FDE2}"/>
              </a:ext>
            </a:extLst>
          </p:cNvPr>
          <p:cNvSpPr txBox="1"/>
          <p:nvPr/>
        </p:nvSpPr>
        <p:spPr>
          <a:xfrm>
            <a:off x="201703" y="2271699"/>
            <a:ext cx="1057794" cy="646331"/>
          </a:xfrm>
          <a:prstGeom prst="rect">
            <a:avLst/>
          </a:prstGeom>
          <a:noFill/>
        </p:spPr>
        <p:txBody>
          <a:bodyPr wrap="square" rtlCol="0">
            <a:spAutoFit/>
          </a:bodyPr>
          <a:lstStyle/>
          <a:p>
            <a:pPr algn="ctr"/>
            <a:endParaRPr kumimoji="1" lang="en-US" altLang="ja-JP" dirty="0"/>
          </a:p>
          <a:p>
            <a:pPr algn="ctr"/>
            <a:r>
              <a:rPr kumimoji="1" lang="ja-JP" altLang="en-US" dirty="0"/>
              <a:t>出芽</a:t>
            </a:r>
          </a:p>
        </p:txBody>
      </p:sp>
    </p:spTree>
    <p:extLst>
      <p:ext uri="{BB962C8B-B14F-4D97-AF65-F5344CB8AC3E}">
        <p14:creationId xmlns:p14="http://schemas.microsoft.com/office/powerpoint/2010/main" val="1661056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xmlns="" id="{A4B51DA5-CA81-494C-B378-B8AD8C25A3F8}"/>
              </a:ext>
            </a:extLst>
          </p:cNvPr>
          <p:cNvSpPr txBox="1">
            <a:spLocks/>
          </p:cNvSpPr>
          <p:nvPr/>
        </p:nvSpPr>
        <p:spPr>
          <a:xfrm>
            <a:off x="288082" y="344488"/>
            <a:ext cx="6051120" cy="431489"/>
          </a:xfrm>
          <a:prstGeom prst="rect">
            <a:avLst/>
          </a:prstGeom>
          <a:solidFill>
            <a:schemeClr val="bg1">
              <a:lumMod val="95000"/>
            </a:schemeClr>
          </a:solidFill>
        </p:spPr>
        <p:txBody>
          <a:bodyPr vert="horz" lIns="91440" tIns="45720" rIns="91440" bIns="45720" rtlCol="0" anchor="t">
            <a:normAutofit/>
          </a:bodyPr>
          <a:lstStyle>
            <a:lvl1pPr algn="l" defTabSz="360045" rtl="0" eaLnBrk="1" latinLnBrk="0" hangingPunct="1">
              <a:spcBef>
                <a:spcPct val="0"/>
              </a:spcBef>
              <a:buNone/>
              <a:defRPr kumimoji="1" sz="2835"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00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４．熱源</a:t>
            </a:r>
            <a:r>
              <a:rPr lang="en-US" altLang="ja-JP" sz="200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&lt;</a:t>
            </a:r>
            <a:r>
              <a:rPr lang="ja-JP" altLang="en-US" sz="200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オーブン・壺焼・天板・蒸し・揚げ</a:t>
            </a:r>
            <a:r>
              <a:rPr lang="en-US" altLang="ja-JP" sz="200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&gt;</a:t>
            </a:r>
          </a:p>
          <a:p>
            <a:endParaRPr lang="ja-JP" altLang="en-US" sz="2000" dirty="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p:txBody>
      </p:sp>
      <p:pic>
        <p:nvPicPr>
          <p:cNvPr id="5" name="コンテンツ プレースホルダー 4" descr="窯２">
            <a:extLst>
              <a:ext uri="{FF2B5EF4-FFF2-40B4-BE49-F238E27FC236}">
                <a16:creationId xmlns:a16="http://schemas.microsoft.com/office/drawing/2014/main" xmlns="" id="{A1CFDF96-428F-4631-8A57-F2B1DECA2EC2}"/>
              </a:ext>
            </a:extLst>
          </p:cNvPr>
          <p:cNvPicPr>
            <a:picLocks noGrp="1" noChangeAspect="1" noChangeArrowheads="1"/>
          </p:cNvPicPr>
          <p:nvPr>
            <p:ph idx="1"/>
          </p:nvPr>
        </p:nvPicPr>
        <p:blipFill rotWithShape="1">
          <a:blip r:embed="rId2" cstate="email">
            <a:extLst>
              <a:ext uri="{28A0092B-C50C-407E-A947-70E740481C1C}">
                <a14:useLocalDpi xmlns:a14="http://schemas.microsoft.com/office/drawing/2010/main"/>
              </a:ext>
            </a:extLst>
          </a:blip>
          <a:srcRect/>
          <a:stretch/>
        </p:blipFill>
        <p:spPr bwMode="auto">
          <a:xfrm>
            <a:off x="648122" y="1280592"/>
            <a:ext cx="2016224" cy="324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a:extLst>
              <a:ext uri="{FF2B5EF4-FFF2-40B4-BE49-F238E27FC236}">
                <a16:creationId xmlns:a16="http://schemas.microsoft.com/office/drawing/2014/main" xmlns="" id="{83F44049-9FD5-4BD9-BEF5-A764B92FAEEC}"/>
              </a:ext>
            </a:extLst>
          </p:cNvPr>
          <p:cNvSpPr txBox="1"/>
          <p:nvPr/>
        </p:nvSpPr>
        <p:spPr>
          <a:xfrm>
            <a:off x="2844366" y="1054112"/>
            <a:ext cx="3708412" cy="3693319"/>
          </a:xfrm>
          <a:prstGeom prst="rect">
            <a:avLst/>
          </a:prstGeom>
          <a:solidFill>
            <a:schemeClr val="bg1"/>
          </a:solidFill>
        </p:spPr>
        <p:txBody>
          <a:bodyPr wrap="square" rtlCol="0">
            <a:spAutoFit/>
          </a:bodyPr>
          <a:lstStyle/>
          <a:p>
            <a:r>
              <a:rPr kumimoji="1" lang="ja-JP" altLang="en-US" dirty="0"/>
              <a:t>オーブン</a:t>
            </a:r>
            <a:endParaRPr kumimoji="1" lang="en-US" altLang="ja-JP" dirty="0"/>
          </a:p>
          <a:p>
            <a:r>
              <a:rPr kumimoji="1" lang="ja-JP" altLang="en-US" dirty="0"/>
              <a:t>イタリアのポンペイのローマ時代のパン窯の遺跡です。現在の欧州の窯と大きな違いはないと見受けます。</a:t>
            </a:r>
            <a:endParaRPr kumimoji="1" lang="en-US" altLang="ja-JP" dirty="0"/>
          </a:p>
          <a:p>
            <a:r>
              <a:rPr kumimoji="1" lang="ja-JP" altLang="en-US" dirty="0"/>
              <a:t>熱源がまき・ガス・電気の違いで構造的には近い。熱源でしっとり感、色合いは異なる。</a:t>
            </a:r>
            <a:endParaRPr kumimoji="1" lang="en-US" altLang="ja-JP" dirty="0"/>
          </a:p>
          <a:p>
            <a:r>
              <a:rPr kumimoji="1" lang="ja-JP" altLang="en-US" dirty="0"/>
              <a:t>床面に生地を直接置いて焼く直焼きと鉄板なのにのせて焼く方法があります。バゲットや堅焼きパンは直焼で床は耐火レンガを使用します。</a:t>
            </a:r>
          </a:p>
        </p:txBody>
      </p:sp>
      <p:sp>
        <p:nvSpPr>
          <p:cNvPr id="7" name="テキスト ボックス 6">
            <a:extLst>
              <a:ext uri="{FF2B5EF4-FFF2-40B4-BE49-F238E27FC236}">
                <a16:creationId xmlns:a16="http://schemas.microsoft.com/office/drawing/2014/main" xmlns="" id="{BE4C2417-E66A-42B0-9CA2-7BA534FFAAE0}"/>
              </a:ext>
            </a:extLst>
          </p:cNvPr>
          <p:cNvSpPr txBox="1"/>
          <p:nvPr/>
        </p:nvSpPr>
        <p:spPr>
          <a:xfrm>
            <a:off x="648122" y="4736976"/>
            <a:ext cx="2520280" cy="2308324"/>
          </a:xfrm>
          <a:prstGeom prst="rect">
            <a:avLst/>
          </a:prstGeom>
          <a:noFill/>
        </p:spPr>
        <p:txBody>
          <a:bodyPr wrap="square" rtlCol="0">
            <a:spAutoFit/>
          </a:bodyPr>
          <a:lstStyle/>
          <a:p>
            <a:r>
              <a:rPr kumimoji="1" lang="ja-JP" altLang="en-US" dirty="0"/>
              <a:t>壺焼</a:t>
            </a:r>
            <a:endParaRPr kumimoji="1" lang="en-US" altLang="ja-JP" dirty="0"/>
          </a:p>
          <a:p>
            <a:r>
              <a:rPr kumimoji="1" lang="ja-JP" altLang="en-US" dirty="0"/>
              <a:t>壺の壁面にパンを付けて焼く方法です。インドのナンや中近東では結構多い焼き方でかなりの高温の輻射熱でふっくら焼き上がります。</a:t>
            </a:r>
          </a:p>
        </p:txBody>
      </p:sp>
      <p:sp>
        <p:nvSpPr>
          <p:cNvPr id="8" name="テキスト ボックス 7">
            <a:extLst>
              <a:ext uri="{FF2B5EF4-FFF2-40B4-BE49-F238E27FC236}">
                <a16:creationId xmlns:a16="http://schemas.microsoft.com/office/drawing/2014/main" xmlns="" id="{D1051A0C-EB9F-43C2-9F1C-74F811BDFE6A}"/>
              </a:ext>
            </a:extLst>
          </p:cNvPr>
          <p:cNvSpPr txBox="1"/>
          <p:nvPr/>
        </p:nvSpPr>
        <p:spPr>
          <a:xfrm>
            <a:off x="3818922" y="5010798"/>
            <a:ext cx="2520280" cy="2308324"/>
          </a:xfrm>
          <a:prstGeom prst="rect">
            <a:avLst/>
          </a:prstGeom>
          <a:solidFill>
            <a:schemeClr val="bg1"/>
          </a:solidFill>
        </p:spPr>
        <p:txBody>
          <a:bodyPr wrap="square" rtlCol="0">
            <a:spAutoFit/>
          </a:bodyPr>
          <a:lstStyle/>
          <a:p>
            <a:r>
              <a:rPr kumimoji="1" lang="ja-JP" altLang="en-US" dirty="0"/>
              <a:t>蒸し</a:t>
            </a:r>
            <a:endParaRPr kumimoji="1" lang="en-US" altLang="ja-JP" dirty="0"/>
          </a:p>
          <a:p>
            <a:r>
              <a:rPr kumimoji="1" lang="ja-JP" altLang="en-US" dirty="0"/>
              <a:t>中国で多く行なわれた</a:t>
            </a:r>
            <a:endParaRPr kumimoji="1" lang="en-US" altLang="ja-JP" dirty="0"/>
          </a:p>
          <a:p>
            <a:r>
              <a:rPr kumimoji="1" lang="ja-JP" altLang="en-US" dirty="0"/>
              <a:t>方法です。１００℃</a:t>
            </a:r>
            <a:endParaRPr kumimoji="1" lang="en-US" altLang="ja-JP" dirty="0"/>
          </a:p>
          <a:p>
            <a:r>
              <a:rPr kumimoji="1" lang="ja-JP" altLang="en-US" dirty="0"/>
              <a:t>まではいかないのと水分が増加するのが特徴です。イーストとベーキングパウダーの併用が一般的</a:t>
            </a:r>
          </a:p>
        </p:txBody>
      </p:sp>
      <p:sp>
        <p:nvSpPr>
          <p:cNvPr id="9" name="テキスト ボックス 8">
            <a:extLst>
              <a:ext uri="{FF2B5EF4-FFF2-40B4-BE49-F238E27FC236}">
                <a16:creationId xmlns:a16="http://schemas.microsoft.com/office/drawing/2014/main" xmlns="" id="{8BA3B3C3-D480-49B1-8690-51EB1CC5D308}"/>
              </a:ext>
            </a:extLst>
          </p:cNvPr>
          <p:cNvSpPr txBox="1"/>
          <p:nvPr/>
        </p:nvSpPr>
        <p:spPr>
          <a:xfrm>
            <a:off x="396094" y="7222781"/>
            <a:ext cx="2772308" cy="2308324"/>
          </a:xfrm>
          <a:prstGeom prst="rect">
            <a:avLst/>
          </a:prstGeom>
          <a:noFill/>
        </p:spPr>
        <p:txBody>
          <a:bodyPr wrap="square" rtlCol="0">
            <a:spAutoFit/>
          </a:bodyPr>
          <a:lstStyle/>
          <a:p>
            <a:r>
              <a:rPr kumimoji="1" lang="ja-JP" altLang="en-US" dirty="0"/>
              <a:t>揚げ</a:t>
            </a:r>
            <a:endParaRPr kumimoji="1" lang="en-US" altLang="ja-JP" dirty="0"/>
          </a:p>
          <a:p>
            <a:r>
              <a:rPr kumimoji="1" lang="ja-JP" altLang="en-US" dirty="0"/>
              <a:t>中国・欧州で広く行われ、特にアメリカでは人気のある方法です。日本人はあっさり好みなのであまり使われなかったのですが近年は増加。かりん</a:t>
            </a:r>
            <a:r>
              <a:rPr kumimoji="1" lang="ja-JP" altLang="en-US" dirty="0" err="1"/>
              <a:t>とうも</a:t>
            </a:r>
            <a:r>
              <a:rPr kumimoji="1" lang="ja-JP" altLang="en-US" dirty="0"/>
              <a:t>実はドーナッツです</a:t>
            </a:r>
          </a:p>
        </p:txBody>
      </p:sp>
      <p:sp>
        <p:nvSpPr>
          <p:cNvPr id="10" name="テキスト ボックス 9">
            <a:extLst>
              <a:ext uri="{FF2B5EF4-FFF2-40B4-BE49-F238E27FC236}">
                <a16:creationId xmlns:a16="http://schemas.microsoft.com/office/drawing/2014/main" xmlns="" id="{D2E96A5F-A649-43A7-B8F9-43E327691D2A}"/>
              </a:ext>
            </a:extLst>
          </p:cNvPr>
          <p:cNvSpPr txBox="1"/>
          <p:nvPr/>
        </p:nvSpPr>
        <p:spPr>
          <a:xfrm>
            <a:off x="3887260" y="8082361"/>
            <a:ext cx="2520280" cy="1477328"/>
          </a:xfrm>
          <a:prstGeom prst="rect">
            <a:avLst/>
          </a:prstGeom>
          <a:solidFill>
            <a:schemeClr val="bg1"/>
          </a:solidFill>
        </p:spPr>
        <p:txBody>
          <a:bodyPr wrap="square" rtlCol="0">
            <a:spAutoFit/>
          </a:bodyPr>
          <a:lstStyle/>
          <a:p>
            <a:r>
              <a:rPr kumimoji="1" lang="ja-JP" altLang="en-US" dirty="0"/>
              <a:t>蒸し後焼き</a:t>
            </a:r>
            <a:endParaRPr kumimoji="1" lang="en-US" altLang="ja-JP" dirty="0"/>
          </a:p>
          <a:p>
            <a:r>
              <a:rPr kumimoji="1" lang="ja-JP" altLang="en-US" dirty="0"/>
              <a:t>壺最近菓子で多くなった方法です。蒸した後やや低温で焼いて焦げ目をつけます。</a:t>
            </a:r>
          </a:p>
        </p:txBody>
      </p:sp>
    </p:spTree>
    <p:extLst>
      <p:ext uri="{BB962C8B-B14F-4D97-AF65-F5344CB8AC3E}">
        <p14:creationId xmlns:p14="http://schemas.microsoft.com/office/powerpoint/2010/main" val="3075275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xmlns="" id="{D3C64045-25E9-4C53-8AEE-B0F85E6C7B21}"/>
              </a:ext>
            </a:extLst>
          </p:cNvPr>
          <p:cNvSpPr>
            <a:spLocks noGrp="1"/>
          </p:cNvSpPr>
          <p:nvPr>
            <p:ph idx="1"/>
          </p:nvPr>
        </p:nvSpPr>
        <p:spPr>
          <a:xfrm>
            <a:off x="393625" y="7660646"/>
            <a:ext cx="4998825" cy="5605561"/>
          </a:xfrm>
        </p:spPr>
        <p:txBody>
          <a:bodyPr>
            <a:normAutofit/>
          </a:bodyPr>
          <a:lstStyle/>
          <a:p>
            <a:pPr marL="0" indent="0">
              <a:buNone/>
            </a:pPr>
            <a:endParaRPr lang="ja-JP" altLang="en-US" sz="1200" dirty="0"/>
          </a:p>
          <a:p>
            <a:pPr marL="0" indent="0">
              <a:buNone/>
            </a:pPr>
            <a:endParaRPr lang="ja-JP" altLang="en-US" sz="1200" dirty="0"/>
          </a:p>
          <a:p>
            <a:endParaRPr lang="ja-JP" altLang="en-US" sz="1200" dirty="0"/>
          </a:p>
          <a:p>
            <a:pPr marL="0" indent="0">
              <a:buNone/>
            </a:pPr>
            <a:endParaRPr lang="ja-JP" altLang="en-US" sz="1200" dirty="0"/>
          </a:p>
        </p:txBody>
      </p:sp>
      <p:sp>
        <p:nvSpPr>
          <p:cNvPr id="4" name="タイトル 1">
            <a:extLst>
              <a:ext uri="{FF2B5EF4-FFF2-40B4-BE49-F238E27FC236}">
                <a16:creationId xmlns:a16="http://schemas.microsoft.com/office/drawing/2014/main" xmlns="" id="{9012FF04-A99A-4954-9317-8E5BAF49D5A3}"/>
              </a:ext>
            </a:extLst>
          </p:cNvPr>
          <p:cNvSpPr txBox="1">
            <a:spLocks/>
          </p:cNvSpPr>
          <p:nvPr/>
        </p:nvSpPr>
        <p:spPr>
          <a:xfrm>
            <a:off x="466878" y="128464"/>
            <a:ext cx="5403048" cy="431489"/>
          </a:xfrm>
          <a:prstGeom prst="rect">
            <a:avLst/>
          </a:prstGeom>
          <a:solidFill>
            <a:schemeClr val="bg1">
              <a:lumMod val="95000"/>
            </a:schemeClr>
          </a:solidFill>
        </p:spPr>
        <p:txBody>
          <a:bodyPr vert="horz" lIns="91440" tIns="45720" rIns="91440" bIns="45720" rtlCol="0" anchor="t">
            <a:normAutofit/>
          </a:bodyPr>
          <a:lstStyle>
            <a:lvl1pPr algn="l" defTabSz="360045" rtl="0" eaLnBrk="1" latinLnBrk="0" hangingPunct="1">
              <a:spcBef>
                <a:spcPct val="0"/>
              </a:spcBef>
              <a:buNone/>
              <a:defRPr kumimoji="1" sz="2835"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00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５－１．国別の代表的なパン</a:t>
            </a:r>
            <a:endParaRPr lang="en-US" altLang="ja-JP" sz="2000" dirty="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a:p>
            <a:endParaRPr lang="ja-JP" altLang="en-US" sz="2000" dirty="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p:txBody>
      </p:sp>
      <p:sp>
        <p:nvSpPr>
          <p:cNvPr id="6" name="タイトル 1">
            <a:extLst>
              <a:ext uri="{FF2B5EF4-FFF2-40B4-BE49-F238E27FC236}">
                <a16:creationId xmlns:a16="http://schemas.microsoft.com/office/drawing/2014/main" xmlns="" id="{C333FE2A-FEEF-4C09-8C68-924179EC65E2}"/>
              </a:ext>
            </a:extLst>
          </p:cNvPr>
          <p:cNvSpPr txBox="1">
            <a:spLocks/>
          </p:cNvSpPr>
          <p:nvPr/>
        </p:nvSpPr>
        <p:spPr>
          <a:xfrm>
            <a:off x="342995" y="668866"/>
            <a:ext cx="6576479" cy="481220"/>
          </a:xfrm>
          <a:prstGeom prst="rect">
            <a:avLst/>
          </a:prstGeom>
          <a:solidFill>
            <a:schemeClr val="bg1">
              <a:lumMod val="95000"/>
            </a:schemeClr>
          </a:solidFill>
        </p:spPr>
        <p:txBody>
          <a:bodyPr vert="horz" lIns="91440" tIns="45720" rIns="91440" bIns="45720" rtlCol="0" anchor="t">
            <a:normAutofit fontScale="92500" lnSpcReduction="20000"/>
          </a:bodyPr>
          <a:lstStyle>
            <a:lvl1pPr algn="l" defTabSz="360045" rtl="0" eaLnBrk="1" latinLnBrk="0" hangingPunct="1">
              <a:spcBef>
                <a:spcPct val="0"/>
              </a:spcBef>
              <a:buNone/>
              <a:defRPr kumimoji="1" sz="2835"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90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トルコ</a:t>
            </a:r>
            <a:r>
              <a:rPr lang="ja-JP" altLang="en-US" sz="160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　シミット→</a:t>
            </a:r>
            <a:endParaRPr lang="en-US" altLang="ja-JP" sz="1300" dirty="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a:p>
            <a:r>
              <a:rPr lang="ja-JP" altLang="en-US" sz="120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このパンが最も人気で屋台販売もあります。葡萄の濃縮液</a:t>
            </a:r>
            <a:r>
              <a:rPr lang="en-US" altLang="ja-JP" sz="120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a:t>
            </a:r>
            <a:r>
              <a:rPr lang="ja-JP" altLang="en-US" sz="120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ペクメズ</a:t>
            </a:r>
            <a:r>
              <a:rPr lang="en-US" altLang="ja-JP" sz="120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a:t>
            </a:r>
            <a:r>
              <a:rPr lang="ja-JP" altLang="en-US" sz="120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を塗り胡麻を付けます</a:t>
            </a:r>
            <a:endParaRPr lang="en-US" altLang="ja-JP" sz="1200" dirty="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a:p>
            <a:endParaRPr lang="ja-JP" altLang="en-US" sz="2000" dirty="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p:txBody>
      </p:sp>
      <p:sp>
        <p:nvSpPr>
          <p:cNvPr id="7" name="タイトル 1">
            <a:extLst>
              <a:ext uri="{FF2B5EF4-FFF2-40B4-BE49-F238E27FC236}">
                <a16:creationId xmlns:a16="http://schemas.microsoft.com/office/drawing/2014/main" xmlns="" id="{143226F2-1B5C-4623-A225-F473E245FCF7}"/>
              </a:ext>
            </a:extLst>
          </p:cNvPr>
          <p:cNvSpPr txBox="1">
            <a:spLocks/>
          </p:cNvSpPr>
          <p:nvPr/>
        </p:nvSpPr>
        <p:spPr>
          <a:xfrm>
            <a:off x="256474" y="4877222"/>
            <a:ext cx="5730679" cy="431489"/>
          </a:xfrm>
          <a:prstGeom prst="rect">
            <a:avLst/>
          </a:prstGeom>
          <a:solidFill>
            <a:schemeClr val="bg1">
              <a:lumMod val="95000"/>
            </a:schemeClr>
          </a:solidFill>
        </p:spPr>
        <p:txBody>
          <a:bodyPr vert="horz" lIns="91440" tIns="45720" rIns="91440" bIns="45720" rtlCol="0" anchor="t">
            <a:normAutofit/>
          </a:bodyPr>
          <a:lstStyle>
            <a:lvl1pPr algn="l" defTabSz="360045" rtl="0" eaLnBrk="1" latinLnBrk="0" hangingPunct="1">
              <a:spcBef>
                <a:spcPct val="0"/>
              </a:spcBef>
              <a:buNone/>
              <a:defRPr kumimoji="1" sz="2835"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lvl="0" defTabSz="457200">
              <a:spcBef>
                <a:spcPts val="0"/>
              </a:spcBef>
            </a:pPr>
            <a:r>
              <a:rPr lang="ja-JP" altLang="en-US" sz="160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チリ</a:t>
            </a:r>
            <a:r>
              <a:rPr kumimoji="0" lang="ja-JP" altLang="en-US" sz="1400" dirty="0">
                <a:solidFill>
                  <a:prstClr val="black"/>
                </a:solidFill>
                <a:latin typeface="HG丸ｺﾞｼｯｸM-PRO" panose="020F0600000000000000" pitchFamily="50" charset="-128"/>
                <a:ea typeface="HG丸ｺﾞｼｯｸM-PRO" panose="020F0600000000000000" pitchFamily="50" charset="-128"/>
                <a:cs typeface="+mn-cs"/>
              </a:rPr>
              <a:t>「アジュージャ」「マラケタ」が人気</a:t>
            </a:r>
            <a:endParaRPr kumimoji="0" lang="en-US" altLang="ja-JP" sz="1400" dirty="0">
              <a:solidFill>
                <a:prstClr val="black"/>
              </a:solidFill>
              <a:latin typeface="HG丸ｺﾞｼｯｸM-PRO" panose="020F0600000000000000" pitchFamily="50" charset="-128"/>
              <a:ea typeface="HG丸ｺﾞｼｯｸM-PRO" panose="020F0600000000000000" pitchFamily="50" charset="-128"/>
              <a:cs typeface="+mn-cs"/>
            </a:endParaRPr>
          </a:p>
          <a:p>
            <a:pPr lvl="0" defTabSz="457200">
              <a:spcBef>
                <a:spcPts val="0"/>
              </a:spcBef>
            </a:pPr>
            <a:endParaRPr kumimoji="0" lang="en-US" altLang="ja-JP" sz="1400" dirty="0">
              <a:solidFill>
                <a:prstClr val="black"/>
              </a:solidFill>
              <a:latin typeface="HG丸ｺﾞｼｯｸM-PRO" panose="020F0600000000000000" pitchFamily="50" charset="-128"/>
              <a:ea typeface="HG丸ｺﾞｼｯｸM-PRO" panose="020F0600000000000000" pitchFamily="50" charset="-128"/>
              <a:cs typeface="+mn-cs"/>
            </a:endParaRPr>
          </a:p>
          <a:p>
            <a:endParaRPr lang="en-US" altLang="ja-JP" sz="1600" dirty="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a:p>
            <a:endParaRPr lang="ja-JP" altLang="en-US" sz="2000" dirty="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p:txBody>
      </p:sp>
      <p:sp>
        <p:nvSpPr>
          <p:cNvPr id="8" name="タイトル 1">
            <a:extLst>
              <a:ext uri="{FF2B5EF4-FFF2-40B4-BE49-F238E27FC236}">
                <a16:creationId xmlns:a16="http://schemas.microsoft.com/office/drawing/2014/main" xmlns="" id="{98618AFF-B502-4747-A932-3BAADC2E82F3}"/>
              </a:ext>
            </a:extLst>
          </p:cNvPr>
          <p:cNvSpPr txBox="1">
            <a:spLocks/>
          </p:cNvSpPr>
          <p:nvPr/>
        </p:nvSpPr>
        <p:spPr>
          <a:xfrm>
            <a:off x="309546" y="5270120"/>
            <a:ext cx="5967726" cy="1729175"/>
          </a:xfrm>
          <a:prstGeom prst="rect">
            <a:avLst/>
          </a:prstGeom>
          <a:solidFill>
            <a:schemeClr val="bg1">
              <a:lumMod val="95000"/>
            </a:schemeClr>
          </a:solidFill>
        </p:spPr>
        <p:txBody>
          <a:bodyPr vert="horz" lIns="91440" tIns="45720" rIns="91440" bIns="45720" rtlCol="0" anchor="t">
            <a:normAutofit/>
          </a:bodyPr>
          <a:lstStyle>
            <a:lvl1pPr algn="l" defTabSz="360045" rtl="0" eaLnBrk="1" latinLnBrk="0" hangingPunct="1">
              <a:spcBef>
                <a:spcPct val="0"/>
              </a:spcBef>
              <a:buNone/>
              <a:defRPr kumimoji="1" sz="2835"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lvl="0" defTabSz="457200">
              <a:spcBef>
                <a:spcPts val="0"/>
              </a:spcBef>
            </a:pPr>
            <a:r>
              <a:rPr lang="ja-JP" altLang="en-US" sz="160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フランス</a:t>
            </a:r>
            <a:endParaRPr lang="en-US" altLang="ja-JP" sz="1600" dirty="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a:p>
            <a:pPr lvl="0" defTabSz="457200">
              <a:spcBef>
                <a:spcPts val="0"/>
              </a:spcBef>
            </a:pPr>
            <a:r>
              <a:rPr kumimoji="0" lang="ja-JP" altLang="en-US" sz="1200" dirty="0">
                <a:solidFill>
                  <a:prstClr val="black"/>
                </a:solidFill>
                <a:cs typeface="+mn-cs"/>
              </a:rPr>
              <a:t>バゲット　大きさや形によってパリジャン、バタール、ブールなど</a:t>
            </a:r>
          </a:p>
          <a:p>
            <a:pPr lvl="0" defTabSz="457200">
              <a:spcBef>
                <a:spcPts val="0"/>
              </a:spcBef>
            </a:pPr>
            <a:r>
              <a:rPr kumimoji="0" lang="ja-JP" altLang="en-US" sz="1200" dirty="0">
                <a:solidFill>
                  <a:prstClr val="black"/>
                </a:solidFill>
                <a:cs typeface="+mn-cs"/>
              </a:rPr>
              <a:t>パン・ド・カンパーニュ「田舎のパン」</a:t>
            </a:r>
          </a:p>
          <a:p>
            <a:pPr lvl="0" defTabSz="457200">
              <a:spcBef>
                <a:spcPts val="0"/>
              </a:spcBef>
            </a:pPr>
            <a:r>
              <a:rPr kumimoji="0" lang="ja-JP" altLang="en-US" sz="1200" dirty="0">
                <a:solidFill>
                  <a:prstClr val="black"/>
                </a:solidFill>
                <a:cs typeface="+mn-cs"/>
              </a:rPr>
              <a:t>クロワッサン</a:t>
            </a:r>
          </a:p>
          <a:p>
            <a:pPr lvl="0" defTabSz="457200">
              <a:spcBef>
                <a:spcPts val="0"/>
              </a:spcBef>
            </a:pPr>
            <a:r>
              <a:rPr kumimoji="0" lang="ja-JP" altLang="en-US" sz="1200" dirty="0">
                <a:solidFill>
                  <a:prstClr val="black"/>
                </a:solidFill>
                <a:cs typeface="+mn-cs"/>
              </a:rPr>
              <a:t>ブリオッシュ</a:t>
            </a:r>
          </a:p>
          <a:p>
            <a:pPr lvl="0" defTabSz="457200">
              <a:spcBef>
                <a:spcPts val="0"/>
              </a:spcBef>
            </a:pPr>
            <a:r>
              <a:rPr kumimoji="0" lang="ja-JP" altLang="en-US" sz="1200" dirty="0">
                <a:solidFill>
                  <a:prstClr val="black"/>
                </a:solidFill>
                <a:cs typeface="+mn-cs"/>
              </a:rPr>
              <a:t>クグロフ</a:t>
            </a:r>
          </a:p>
          <a:p>
            <a:pPr lvl="0" defTabSz="457200">
              <a:spcBef>
                <a:spcPts val="0"/>
              </a:spcBef>
            </a:pPr>
            <a:endParaRPr kumimoji="0" lang="ja-JP" altLang="en-US" sz="1200" dirty="0">
              <a:solidFill>
                <a:prstClr val="black"/>
              </a:solidFill>
              <a:cs typeface="+mn-cs"/>
            </a:endParaRPr>
          </a:p>
          <a:p>
            <a:endParaRPr lang="en-US" altLang="ja-JP" sz="1200" dirty="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a:p>
            <a:endParaRPr lang="ja-JP" altLang="en-US" sz="2000" dirty="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p:txBody>
      </p:sp>
      <p:pic>
        <p:nvPicPr>
          <p:cNvPr id="9" name="図 8">
            <a:extLst>
              <a:ext uri="{FF2B5EF4-FFF2-40B4-BE49-F238E27FC236}">
                <a16:creationId xmlns:a16="http://schemas.microsoft.com/office/drawing/2014/main" xmlns="" id="{41C24CD2-C2FD-413D-BA6C-60CAF1830A3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9611" y="1220272"/>
            <a:ext cx="2048852" cy="1537527"/>
          </a:xfrm>
          <a:prstGeom prst="rect">
            <a:avLst/>
          </a:prstGeom>
        </p:spPr>
      </p:pic>
      <p:pic>
        <p:nvPicPr>
          <p:cNvPr id="13" name="図 12">
            <a:extLst>
              <a:ext uri="{FF2B5EF4-FFF2-40B4-BE49-F238E27FC236}">
                <a16:creationId xmlns:a16="http://schemas.microsoft.com/office/drawing/2014/main" xmlns="" id="{DCD81248-08D8-4849-A8F3-5A98A13BE52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9611" y="2972178"/>
            <a:ext cx="2172193" cy="1630036"/>
          </a:xfrm>
          <a:prstGeom prst="rect">
            <a:avLst/>
          </a:prstGeom>
        </p:spPr>
      </p:pic>
      <p:pic>
        <p:nvPicPr>
          <p:cNvPr id="14" name="図 13">
            <a:extLst>
              <a:ext uri="{FF2B5EF4-FFF2-40B4-BE49-F238E27FC236}">
                <a16:creationId xmlns:a16="http://schemas.microsoft.com/office/drawing/2014/main" xmlns="" id="{E912D571-A452-46DF-A5D9-51243739D0D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64189" y="1202225"/>
            <a:ext cx="2095853" cy="1573619"/>
          </a:xfrm>
          <a:prstGeom prst="rect">
            <a:avLst/>
          </a:prstGeom>
        </p:spPr>
      </p:pic>
      <p:pic>
        <p:nvPicPr>
          <p:cNvPr id="16" name="図 15">
            <a:extLst>
              <a:ext uri="{FF2B5EF4-FFF2-40B4-BE49-F238E27FC236}">
                <a16:creationId xmlns:a16="http://schemas.microsoft.com/office/drawing/2014/main" xmlns="" id="{E2E89931-41A0-4793-A2A1-59B67FE0939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67151" y="2942009"/>
            <a:ext cx="2210270" cy="1658724"/>
          </a:xfrm>
          <a:prstGeom prst="rect">
            <a:avLst/>
          </a:prstGeom>
        </p:spPr>
      </p:pic>
      <p:sp>
        <p:nvSpPr>
          <p:cNvPr id="17" name="タイトル 1">
            <a:extLst>
              <a:ext uri="{FF2B5EF4-FFF2-40B4-BE49-F238E27FC236}">
                <a16:creationId xmlns:a16="http://schemas.microsoft.com/office/drawing/2014/main" xmlns="" id="{E567DE76-C72D-47A4-ABA1-A774013CC4A4}"/>
              </a:ext>
            </a:extLst>
          </p:cNvPr>
          <p:cNvSpPr txBox="1">
            <a:spLocks/>
          </p:cNvSpPr>
          <p:nvPr/>
        </p:nvSpPr>
        <p:spPr>
          <a:xfrm>
            <a:off x="139247" y="8621277"/>
            <a:ext cx="6899291" cy="1185243"/>
          </a:xfrm>
          <a:prstGeom prst="rect">
            <a:avLst/>
          </a:prstGeom>
          <a:solidFill>
            <a:schemeClr val="bg1">
              <a:lumMod val="95000"/>
            </a:schemeClr>
          </a:solidFill>
        </p:spPr>
        <p:txBody>
          <a:bodyPr vert="horz" lIns="91440" tIns="45720" rIns="91440" bIns="45720" rtlCol="0" anchor="t">
            <a:normAutofit lnSpcReduction="10000"/>
          </a:bodyPr>
          <a:lstStyle>
            <a:lvl1pPr algn="l" defTabSz="360045" rtl="0" eaLnBrk="1" latinLnBrk="0" hangingPunct="1">
              <a:spcBef>
                <a:spcPct val="0"/>
              </a:spcBef>
              <a:buNone/>
              <a:defRPr kumimoji="1" sz="2835"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lvl="0" defTabSz="457200">
              <a:spcBef>
                <a:spcPts val="0"/>
              </a:spcBef>
            </a:pPr>
            <a:r>
              <a:rPr lang="ja-JP" altLang="en-US" sz="160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ベルギー</a:t>
            </a:r>
            <a:endParaRPr lang="en-US" altLang="ja-JP" sz="1600" dirty="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a:p>
            <a:pPr lvl="0" defTabSz="457200">
              <a:spcBef>
                <a:spcPts val="0"/>
              </a:spcBef>
            </a:pPr>
            <a:r>
              <a:rPr kumimoji="0" lang="ja-JP" altLang="en-US" sz="1200" dirty="0">
                <a:solidFill>
                  <a:prstClr val="black"/>
                </a:solidFill>
                <a:cs typeface="+mn-cs"/>
              </a:rPr>
              <a:t>ベルジャンワッフルなど菓子系のパン→ヴィエノワズリーが多い。</a:t>
            </a:r>
            <a:endParaRPr kumimoji="0" lang="en-US" altLang="ja-JP" sz="1200" dirty="0">
              <a:solidFill>
                <a:prstClr val="black"/>
              </a:solidFill>
              <a:cs typeface="+mn-cs"/>
            </a:endParaRPr>
          </a:p>
          <a:p>
            <a:pPr lvl="0" defTabSz="457200">
              <a:spcBef>
                <a:spcPts val="0"/>
              </a:spcBef>
            </a:pPr>
            <a:r>
              <a:rPr kumimoji="0" lang="ja-JP" altLang="en-US" sz="1200" dirty="0">
                <a:solidFill>
                  <a:prstClr val="black"/>
                </a:solidFill>
                <a:cs typeface="+mn-cs"/>
              </a:rPr>
              <a:t>フランスの文化の影響が多いがチョコレートの国</a:t>
            </a:r>
            <a:endParaRPr kumimoji="0" lang="en-US" altLang="ja-JP" sz="1200" dirty="0">
              <a:solidFill>
                <a:prstClr val="black"/>
              </a:solidFill>
              <a:cs typeface="+mn-cs"/>
            </a:endParaRPr>
          </a:p>
          <a:p>
            <a:pPr lvl="0" defTabSz="457200">
              <a:spcBef>
                <a:spcPts val="0"/>
              </a:spcBef>
            </a:pPr>
            <a:r>
              <a:rPr kumimoji="0" lang="ja-JP" altLang="en-US" sz="1200" dirty="0">
                <a:solidFill>
                  <a:prstClr val="black"/>
                </a:solidFill>
                <a:cs typeface="+mn-cs"/>
              </a:rPr>
              <a:t>フルーツビールの国でもあり、美食の方が多い。</a:t>
            </a:r>
            <a:endParaRPr kumimoji="0" lang="en-US" altLang="ja-JP" sz="1200" dirty="0">
              <a:solidFill>
                <a:prstClr val="black"/>
              </a:solidFill>
              <a:cs typeface="+mn-cs"/>
            </a:endParaRPr>
          </a:p>
          <a:p>
            <a:pPr lvl="0" defTabSz="457200">
              <a:spcBef>
                <a:spcPts val="0"/>
              </a:spcBef>
            </a:pPr>
            <a:r>
              <a:rPr kumimoji="0" lang="ja-JP" altLang="en-US" sz="1200" dirty="0">
                <a:solidFill>
                  <a:prstClr val="black"/>
                </a:solidFill>
                <a:cs typeface="+mn-cs"/>
              </a:rPr>
              <a:t>東京</a:t>
            </a:r>
            <a:r>
              <a:rPr kumimoji="0" lang="ja-JP" altLang="en-US" sz="1200" dirty="0" err="1">
                <a:solidFill>
                  <a:prstClr val="black"/>
                </a:solidFill>
                <a:cs typeface="+mn-cs"/>
              </a:rPr>
              <a:t>たわ</a:t>
            </a:r>
            <a:r>
              <a:rPr kumimoji="0" lang="ja-JP" altLang="en-US" sz="1200" dirty="0">
                <a:solidFill>
                  <a:prstClr val="black"/>
                </a:solidFill>
                <a:cs typeface="+mn-cs"/>
              </a:rPr>
              <a:t>ーの下にそのままベルギーの</a:t>
            </a:r>
            <a:endParaRPr kumimoji="0" lang="en-US" altLang="ja-JP" sz="1200" dirty="0">
              <a:solidFill>
                <a:prstClr val="black"/>
              </a:solidFill>
              <a:cs typeface="+mn-cs"/>
            </a:endParaRPr>
          </a:p>
          <a:p>
            <a:pPr lvl="0" defTabSz="457200">
              <a:spcBef>
                <a:spcPts val="0"/>
              </a:spcBef>
            </a:pPr>
            <a:r>
              <a:rPr kumimoji="0" lang="ja-JP" altLang="en-US" sz="1200" dirty="0">
                <a:solidFill>
                  <a:prstClr val="black"/>
                </a:solidFill>
                <a:cs typeface="+mn-cs"/>
              </a:rPr>
              <a:t>レシピーでのお店あり・・ルパンコティディアン</a:t>
            </a:r>
          </a:p>
          <a:p>
            <a:pPr lvl="0" defTabSz="457200">
              <a:spcBef>
                <a:spcPts val="0"/>
              </a:spcBef>
            </a:pPr>
            <a:endParaRPr kumimoji="0" lang="ja-JP" altLang="en-US" sz="1200" dirty="0">
              <a:solidFill>
                <a:prstClr val="black"/>
              </a:solidFill>
              <a:cs typeface="+mn-cs"/>
            </a:endParaRPr>
          </a:p>
          <a:p>
            <a:endParaRPr lang="en-US" altLang="ja-JP" sz="1200" dirty="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a:p>
            <a:endParaRPr lang="ja-JP" altLang="en-US" sz="2000" dirty="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p:txBody>
      </p:sp>
      <p:pic>
        <p:nvPicPr>
          <p:cNvPr id="20" name="図 19">
            <a:extLst>
              <a:ext uri="{FF2B5EF4-FFF2-40B4-BE49-F238E27FC236}">
                <a16:creationId xmlns:a16="http://schemas.microsoft.com/office/drawing/2014/main" xmlns="" id="{945419E0-AFDC-411D-90DD-C2D637BBBF8C}"/>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sharpenSoften amount="50000"/>
                    </a14:imgEffect>
                    <a14:imgEffect>
                      <a14:brightnessContrast contrast="20000"/>
                    </a14:imgEffect>
                  </a14:imgLayer>
                </a14:imgProps>
              </a:ext>
              <a:ext uri="{28A0092B-C50C-407E-A947-70E740481C1C}">
                <a14:useLocalDpi xmlns:a14="http://schemas.microsoft.com/office/drawing/2010/main"/>
              </a:ext>
            </a:extLst>
          </a:blip>
          <a:srcRect/>
          <a:stretch/>
        </p:blipFill>
        <p:spPr>
          <a:xfrm>
            <a:off x="3900512" y="5807025"/>
            <a:ext cx="1417821" cy="1217623"/>
          </a:xfrm>
          <a:prstGeom prst="rect">
            <a:avLst/>
          </a:prstGeom>
        </p:spPr>
      </p:pic>
      <p:pic>
        <p:nvPicPr>
          <p:cNvPr id="21" name="図 20">
            <a:extLst>
              <a:ext uri="{FF2B5EF4-FFF2-40B4-BE49-F238E27FC236}">
                <a16:creationId xmlns:a16="http://schemas.microsoft.com/office/drawing/2014/main" xmlns="" id="{A9F691CC-54E2-4A66-AB5F-E3CD1AAD5FF6}"/>
              </a:ext>
            </a:extLst>
          </p:cNvPr>
          <p:cNvPicPr>
            <a:picLocks noChangeAspect="1"/>
          </p:cNvPicPr>
          <p:nvPr/>
        </p:nvPicPr>
        <p:blipFill>
          <a:blip r:embed="rId8" cstate="email">
            <a:extLst>
              <a:ext uri="{BEBA8EAE-BF5A-486C-A8C5-ECC9F3942E4B}">
                <a14:imgProps xmlns:a14="http://schemas.microsoft.com/office/drawing/2010/main">
                  <a14:imgLayer r:embed="rId9">
                    <a14:imgEffect>
                      <a14:sharpenSoften amount="500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5318333" y="5015054"/>
            <a:ext cx="1882567" cy="2510089"/>
          </a:xfrm>
          <a:prstGeom prst="rect">
            <a:avLst/>
          </a:prstGeom>
        </p:spPr>
      </p:pic>
      <p:pic>
        <p:nvPicPr>
          <p:cNvPr id="22" name="図 21">
            <a:extLst>
              <a:ext uri="{FF2B5EF4-FFF2-40B4-BE49-F238E27FC236}">
                <a16:creationId xmlns:a16="http://schemas.microsoft.com/office/drawing/2014/main" xmlns="" id="{957CA932-65A2-4D24-A5E4-F1EB29C9750A}"/>
              </a:ext>
            </a:extLst>
          </p:cNvPr>
          <p:cNvPicPr>
            <a:picLocks noChangeAspect="1"/>
          </p:cNvPicPr>
          <p:nvPr/>
        </p:nvPicPr>
        <p:blipFill>
          <a:blip r:embed="rId10" cstate="email">
            <a:extLst>
              <a:ext uri="{BEBA8EAE-BF5A-486C-A8C5-ECC9F3942E4B}">
                <a14:imgProps xmlns:a14="http://schemas.microsoft.com/office/drawing/2010/main">
                  <a14:imgLayer r:embed="rId11">
                    <a14:imgEffect>
                      <a14:sharpenSoften amount="50000"/>
                    </a14:imgEffect>
                    <a14:imgEffect>
                      <a14:brightnessContrast contrast="40000"/>
                    </a14:imgEffect>
                  </a14:imgLayer>
                </a14:imgProps>
              </a:ext>
              <a:ext uri="{28A0092B-C50C-407E-A947-70E740481C1C}">
                <a14:useLocalDpi xmlns:a14="http://schemas.microsoft.com/office/drawing/2010/main"/>
              </a:ext>
            </a:extLst>
          </a:blip>
          <a:stretch>
            <a:fillRect/>
          </a:stretch>
        </p:blipFill>
        <p:spPr>
          <a:xfrm>
            <a:off x="5510566" y="7462473"/>
            <a:ext cx="1624451" cy="1217622"/>
          </a:xfrm>
          <a:prstGeom prst="rect">
            <a:avLst/>
          </a:prstGeom>
        </p:spPr>
      </p:pic>
      <p:pic>
        <p:nvPicPr>
          <p:cNvPr id="23" name="図 22">
            <a:extLst>
              <a:ext uri="{FF2B5EF4-FFF2-40B4-BE49-F238E27FC236}">
                <a16:creationId xmlns:a16="http://schemas.microsoft.com/office/drawing/2014/main" xmlns="" id="{8FC4F90C-865F-4583-9993-E7623088BDFE}"/>
              </a:ext>
            </a:extLst>
          </p:cNvPr>
          <p:cNvPicPr>
            <a:picLocks noChangeAspect="1"/>
          </p:cNvPicPr>
          <p:nvPr/>
        </p:nvPicPr>
        <p:blipFill rotWithShape="1">
          <a:blip r:embed="rId12" cstate="email">
            <a:extLst>
              <a:ext uri="{BEBA8EAE-BF5A-486C-A8C5-ECC9F3942E4B}">
                <a14:imgProps xmlns:a14="http://schemas.microsoft.com/office/drawing/2010/main">
                  <a14:imgLayer r:embed="rId13">
                    <a14:imgEffect>
                      <a14:sharpenSoften amount="50000"/>
                    </a14:imgEffect>
                  </a14:imgLayer>
                </a14:imgProps>
              </a:ext>
              <a:ext uri="{28A0092B-C50C-407E-A947-70E740481C1C}">
                <a14:useLocalDpi xmlns:a14="http://schemas.microsoft.com/office/drawing/2010/main"/>
              </a:ext>
            </a:extLst>
          </a:blip>
          <a:srcRect/>
          <a:stretch/>
        </p:blipFill>
        <p:spPr>
          <a:xfrm>
            <a:off x="307136" y="6538194"/>
            <a:ext cx="2688690" cy="2015332"/>
          </a:xfrm>
          <a:prstGeom prst="rect">
            <a:avLst/>
          </a:prstGeom>
        </p:spPr>
      </p:pic>
      <p:pic>
        <p:nvPicPr>
          <p:cNvPr id="24" name="図 23">
            <a:extLst>
              <a:ext uri="{FF2B5EF4-FFF2-40B4-BE49-F238E27FC236}">
                <a16:creationId xmlns:a16="http://schemas.microsoft.com/office/drawing/2014/main" xmlns="" id="{26A71437-62CD-4879-9F3E-81E420F6EA43}"/>
              </a:ext>
            </a:extLst>
          </p:cNvPr>
          <p:cNvPicPr>
            <a:picLocks noChangeAspect="1"/>
          </p:cNvPicPr>
          <p:nvPr/>
        </p:nvPicPr>
        <p:blipFill rotWithShape="1">
          <a:blip r:embed="rId14" cstate="email">
            <a:extLst>
              <a:ext uri="{BEBA8EAE-BF5A-486C-A8C5-ECC9F3942E4B}">
                <a14:imgProps xmlns:a14="http://schemas.microsoft.com/office/drawing/2010/main">
                  <a14:imgLayer r:embed="rId15">
                    <a14:imgEffect>
                      <a14:sharpenSoften amount="50000"/>
                    </a14:imgEffect>
                    <a14:imgEffect>
                      <a14:brightnessContrast contrast="20000"/>
                    </a14:imgEffect>
                  </a14:imgLayer>
                </a14:imgProps>
              </a:ext>
              <a:ext uri="{28A0092B-C50C-407E-A947-70E740481C1C}">
                <a14:useLocalDpi xmlns:a14="http://schemas.microsoft.com/office/drawing/2010/main"/>
              </a:ext>
            </a:extLst>
          </a:blip>
          <a:srcRect/>
          <a:stretch/>
        </p:blipFill>
        <p:spPr>
          <a:xfrm>
            <a:off x="3061709" y="6999295"/>
            <a:ext cx="2438802" cy="1641944"/>
          </a:xfrm>
          <a:prstGeom prst="rect">
            <a:avLst/>
          </a:prstGeom>
        </p:spPr>
      </p:pic>
      <p:pic>
        <p:nvPicPr>
          <p:cNvPr id="26" name="図 25">
            <a:extLst>
              <a:ext uri="{FF2B5EF4-FFF2-40B4-BE49-F238E27FC236}">
                <a16:creationId xmlns:a16="http://schemas.microsoft.com/office/drawing/2014/main" xmlns="" id="{68FE5E1A-1F7E-4586-A533-3C7ADDE19368}"/>
              </a:ext>
            </a:extLst>
          </p:cNvPr>
          <p:cNvPicPr>
            <a:picLocks noChangeAspect="1"/>
          </p:cNvPicPr>
          <p:nvPr/>
        </p:nvPicPr>
        <p:blipFill rotWithShape="1">
          <a:blip r:embed="rId16" cstate="email">
            <a:extLst>
              <a:ext uri="{BEBA8EAE-BF5A-486C-A8C5-ECC9F3942E4B}">
                <a14:imgProps xmlns:a14="http://schemas.microsoft.com/office/drawing/2010/main">
                  <a14:imgLayer r:embed="rId17">
                    <a14:imgEffect>
                      <a14:sharpenSoften amount="50000"/>
                    </a14:imgEffect>
                    <a14:imgEffect>
                      <a14:brightnessContrast bright="20000" contrast="20000"/>
                    </a14:imgEffect>
                  </a14:imgLayer>
                </a14:imgProps>
              </a:ext>
              <a:ext uri="{28A0092B-C50C-407E-A947-70E740481C1C}">
                <a14:useLocalDpi xmlns:a14="http://schemas.microsoft.com/office/drawing/2010/main"/>
              </a:ext>
            </a:extLst>
          </a:blip>
          <a:srcRect/>
          <a:stretch/>
        </p:blipFill>
        <p:spPr>
          <a:xfrm>
            <a:off x="5320799" y="8708929"/>
            <a:ext cx="1616959" cy="1097591"/>
          </a:xfrm>
          <a:prstGeom prst="rect">
            <a:avLst/>
          </a:prstGeom>
        </p:spPr>
      </p:pic>
      <p:pic>
        <p:nvPicPr>
          <p:cNvPr id="27" name="Picture 906" descr="2012年カフェ3月 011">
            <a:extLst>
              <a:ext uri="{FF2B5EF4-FFF2-40B4-BE49-F238E27FC236}">
                <a16:creationId xmlns:a16="http://schemas.microsoft.com/office/drawing/2014/main" xmlns="" id="{0AFFFD10-AFBB-4681-BCAE-EFD9C1DAA235}"/>
              </a:ext>
            </a:extLst>
          </p:cNvPr>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4184624" y="9156402"/>
            <a:ext cx="849595" cy="69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テキスト ボックス 9">
            <a:extLst>
              <a:ext uri="{FF2B5EF4-FFF2-40B4-BE49-F238E27FC236}">
                <a16:creationId xmlns:a16="http://schemas.microsoft.com/office/drawing/2014/main" xmlns="" id="{8EB59A74-ADBE-463A-9B44-27A96283271F}"/>
              </a:ext>
            </a:extLst>
          </p:cNvPr>
          <p:cNvSpPr txBox="1"/>
          <p:nvPr/>
        </p:nvSpPr>
        <p:spPr>
          <a:xfrm>
            <a:off x="523618" y="2726489"/>
            <a:ext cx="2048852" cy="261610"/>
          </a:xfrm>
          <a:prstGeom prst="rect">
            <a:avLst/>
          </a:prstGeom>
          <a:noFill/>
        </p:spPr>
        <p:txBody>
          <a:bodyPr wrap="square" rtlCol="0">
            <a:spAutoFit/>
          </a:bodyPr>
          <a:lstStyle/>
          <a:p>
            <a:r>
              <a:rPr kumimoji="1" lang="ja-JP" altLang="en-US" sz="1100" dirty="0">
                <a:latin typeface="HG丸ｺﾞｼｯｸM-PRO" panose="020F0600000000000000" pitchFamily="50" charset="-128"/>
                <a:ea typeface="HG丸ｺﾞｼｯｸM-PRO" panose="020F0600000000000000" pitchFamily="50" charset="-128"/>
              </a:rPr>
              <a:t>シミット　代表的なパン</a:t>
            </a:r>
          </a:p>
        </p:txBody>
      </p:sp>
      <p:sp>
        <p:nvSpPr>
          <p:cNvPr id="28" name="テキスト ボックス 27">
            <a:extLst>
              <a:ext uri="{FF2B5EF4-FFF2-40B4-BE49-F238E27FC236}">
                <a16:creationId xmlns:a16="http://schemas.microsoft.com/office/drawing/2014/main" xmlns="" id="{1D9CA899-96AC-43DF-BC5F-67D83C6123E7}"/>
              </a:ext>
            </a:extLst>
          </p:cNvPr>
          <p:cNvSpPr txBox="1"/>
          <p:nvPr/>
        </p:nvSpPr>
        <p:spPr>
          <a:xfrm>
            <a:off x="2580182" y="2726489"/>
            <a:ext cx="2253238" cy="261610"/>
          </a:xfrm>
          <a:prstGeom prst="rect">
            <a:avLst/>
          </a:prstGeom>
          <a:noFill/>
        </p:spPr>
        <p:txBody>
          <a:bodyPr wrap="square" rtlCol="0">
            <a:spAutoFit/>
          </a:bodyPr>
          <a:lstStyle/>
          <a:p>
            <a:r>
              <a:rPr kumimoji="1" lang="ja-JP" altLang="en-US" sz="1100" dirty="0">
                <a:latin typeface="HG丸ｺﾞｼｯｸM-PRO" panose="020F0600000000000000" pitchFamily="50" charset="-128"/>
                <a:ea typeface="HG丸ｺﾞｼｯｸM-PRO" panose="020F0600000000000000" pitchFamily="50" charset="-128"/>
              </a:rPr>
              <a:t>トルコ風エンサイマダはこれ</a:t>
            </a:r>
          </a:p>
        </p:txBody>
      </p:sp>
      <p:pic>
        <p:nvPicPr>
          <p:cNvPr id="29" name="図 28">
            <a:extLst>
              <a:ext uri="{FF2B5EF4-FFF2-40B4-BE49-F238E27FC236}">
                <a16:creationId xmlns:a16="http://schemas.microsoft.com/office/drawing/2014/main" xmlns="" id="{A32F710A-57FC-41A5-AB22-D16327A09A1E}"/>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224421" y="-146176"/>
            <a:ext cx="1910596" cy="1090336"/>
          </a:xfrm>
          <a:prstGeom prst="rect">
            <a:avLst/>
          </a:prstGeom>
          <a:ln>
            <a:noFill/>
          </a:ln>
          <a:effectLst>
            <a:softEdge rad="112500"/>
          </a:effectLst>
        </p:spPr>
      </p:pic>
      <p:sp>
        <p:nvSpPr>
          <p:cNvPr id="31" name="テキスト ボックス 30">
            <a:extLst>
              <a:ext uri="{FF2B5EF4-FFF2-40B4-BE49-F238E27FC236}">
                <a16:creationId xmlns:a16="http://schemas.microsoft.com/office/drawing/2014/main" xmlns="" id="{6347DDC8-2F16-4169-BCEB-5B25EC62A383}"/>
              </a:ext>
            </a:extLst>
          </p:cNvPr>
          <p:cNvSpPr txBox="1"/>
          <p:nvPr/>
        </p:nvSpPr>
        <p:spPr>
          <a:xfrm>
            <a:off x="4781967" y="2726489"/>
            <a:ext cx="2308920" cy="261610"/>
          </a:xfrm>
          <a:prstGeom prst="rect">
            <a:avLst/>
          </a:prstGeom>
          <a:solidFill>
            <a:schemeClr val="bg1"/>
          </a:solidFill>
        </p:spPr>
        <p:txBody>
          <a:bodyPr wrap="square" rtlCol="0">
            <a:spAutoFit/>
          </a:bodyPr>
          <a:lstStyle/>
          <a:p>
            <a:r>
              <a:rPr kumimoji="1" lang="ja-JP" altLang="en-US" sz="1100" dirty="0">
                <a:latin typeface="HG丸ｺﾞｼｯｸM-PRO" panose="020F0600000000000000" pitchFamily="50" charset="-128"/>
                <a:ea typeface="HG丸ｺﾞｼｯｸM-PRO" panose="020F0600000000000000" pitchFamily="50" charset="-128"/>
              </a:rPr>
              <a:t>ピデ　</a:t>
            </a:r>
            <a:r>
              <a:rPr kumimoji="1" lang="ja-JP" altLang="en-US" sz="1000" dirty="0">
                <a:latin typeface="HG丸ｺﾞｼｯｸM-PRO" panose="020F0600000000000000" pitchFamily="50" charset="-128"/>
                <a:ea typeface="HG丸ｺﾞｼｯｸM-PRO" panose="020F0600000000000000" pitchFamily="50" charset="-128"/>
              </a:rPr>
              <a:t>ピザの発祥ともいわれるパン</a:t>
            </a:r>
          </a:p>
        </p:txBody>
      </p:sp>
      <p:pic>
        <p:nvPicPr>
          <p:cNvPr id="30" name="図 29">
            <a:extLst>
              <a:ext uri="{FF2B5EF4-FFF2-40B4-BE49-F238E27FC236}">
                <a16:creationId xmlns:a16="http://schemas.microsoft.com/office/drawing/2014/main" xmlns="" id="{7839C12D-DB2B-44F4-9BCA-0A1586CB5AFE}"/>
              </a:ext>
            </a:extLst>
          </p:cNvPr>
          <p:cNvPicPr>
            <a:picLocks noChangeAspect="1"/>
          </p:cNvPicPr>
          <p:nvPr/>
        </p:nvPicPr>
        <p:blipFill rotWithShape="1">
          <a:blip r:embed="rId20" cstate="email">
            <a:extLst>
              <a:ext uri="{BEBA8EAE-BF5A-486C-A8C5-ECC9F3942E4B}">
                <a14:imgProps xmlns:a14="http://schemas.microsoft.com/office/drawing/2010/main">
                  <a14:imgLayer r:embed="rId21">
                    <a14:imgEffect>
                      <a14:sharpenSoften amount="50000"/>
                    </a14:imgEffect>
                    <a14:imgEffect>
                      <a14:brightnessContrast contrast="20000"/>
                    </a14:imgEffect>
                  </a14:imgLayer>
                </a14:imgProps>
              </a:ext>
              <a:ext uri="{28A0092B-C50C-407E-A947-70E740481C1C}">
                <a14:useLocalDpi xmlns:a14="http://schemas.microsoft.com/office/drawing/2010/main"/>
              </a:ext>
            </a:extLst>
          </a:blip>
          <a:srcRect/>
          <a:stretch/>
        </p:blipFill>
        <p:spPr>
          <a:xfrm>
            <a:off x="4877421" y="1207943"/>
            <a:ext cx="2186777" cy="1562246"/>
          </a:xfrm>
          <a:prstGeom prst="rect">
            <a:avLst/>
          </a:prstGeom>
        </p:spPr>
      </p:pic>
      <p:pic>
        <p:nvPicPr>
          <p:cNvPr id="15" name="図 14">
            <a:extLst>
              <a:ext uri="{FF2B5EF4-FFF2-40B4-BE49-F238E27FC236}">
                <a16:creationId xmlns:a16="http://schemas.microsoft.com/office/drawing/2014/main" xmlns="" id="{235BBDBB-6F5C-4D64-8C70-1F2C306BD274}"/>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4942649" y="2959474"/>
            <a:ext cx="2210271" cy="1659590"/>
          </a:xfrm>
          <a:prstGeom prst="rect">
            <a:avLst/>
          </a:prstGeom>
        </p:spPr>
      </p:pic>
      <p:sp>
        <p:nvSpPr>
          <p:cNvPr id="32" name="テキスト ボックス 31">
            <a:extLst>
              <a:ext uri="{FF2B5EF4-FFF2-40B4-BE49-F238E27FC236}">
                <a16:creationId xmlns:a16="http://schemas.microsoft.com/office/drawing/2014/main" xmlns="" id="{6AD1D2D1-ACE3-4E0C-92C4-56E5E1FA1820}"/>
              </a:ext>
            </a:extLst>
          </p:cNvPr>
          <p:cNvSpPr txBox="1"/>
          <p:nvPr/>
        </p:nvSpPr>
        <p:spPr>
          <a:xfrm>
            <a:off x="425150" y="4620301"/>
            <a:ext cx="2048852" cy="261610"/>
          </a:xfrm>
          <a:prstGeom prst="rect">
            <a:avLst/>
          </a:prstGeom>
          <a:noFill/>
        </p:spPr>
        <p:txBody>
          <a:bodyPr wrap="square" rtlCol="0">
            <a:spAutoFit/>
          </a:bodyPr>
          <a:lstStyle/>
          <a:p>
            <a:r>
              <a:rPr kumimoji="1" lang="ja-JP" altLang="en-US" sz="1100" dirty="0">
                <a:latin typeface="HG丸ｺﾞｼｯｸM-PRO" panose="020F0600000000000000" pitchFamily="50" charset="-128"/>
                <a:ea typeface="HG丸ｺﾞｼｯｸM-PRO" panose="020F0600000000000000" pitchFamily="50" charset="-128"/>
              </a:rPr>
              <a:t>シミットのピザ</a:t>
            </a:r>
          </a:p>
        </p:txBody>
      </p:sp>
      <p:sp>
        <p:nvSpPr>
          <p:cNvPr id="33" name="テキスト ボックス 32">
            <a:extLst>
              <a:ext uri="{FF2B5EF4-FFF2-40B4-BE49-F238E27FC236}">
                <a16:creationId xmlns:a16="http://schemas.microsoft.com/office/drawing/2014/main" xmlns="" id="{36FA4DA6-E9E5-4D32-AC01-9D74D858D25B}"/>
              </a:ext>
            </a:extLst>
          </p:cNvPr>
          <p:cNvSpPr txBox="1"/>
          <p:nvPr/>
        </p:nvSpPr>
        <p:spPr>
          <a:xfrm>
            <a:off x="4920722" y="4608222"/>
            <a:ext cx="2210271" cy="261610"/>
          </a:xfrm>
          <a:prstGeom prst="rect">
            <a:avLst/>
          </a:prstGeom>
          <a:solidFill>
            <a:schemeClr val="bg1"/>
          </a:solidFill>
        </p:spPr>
        <p:txBody>
          <a:bodyPr wrap="square" rtlCol="0">
            <a:spAutoFit/>
          </a:bodyPr>
          <a:lstStyle/>
          <a:p>
            <a:r>
              <a:rPr kumimoji="1" lang="ja-JP" altLang="en-US" sz="1100" dirty="0">
                <a:latin typeface="HG丸ｺﾞｼｯｸM-PRO" panose="020F0600000000000000" pitchFamily="50" charset="-128"/>
                <a:ea typeface="HG丸ｺﾞｼｯｸM-PRO" panose="020F0600000000000000" pitchFamily="50" charset="-128"/>
              </a:rPr>
              <a:t>基本的なバクラバ</a:t>
            </a:r>
          </a:p>
        </p:txBody>
      </p:sp>
      <p:sp>
        <p:nvSpPr>
          <p:cNvPr id="34" name="テキスト ボックス 33">
            <a:extLst>
              <a:ext uri="{FF2B5EF4-FFF2-40B4-BE49-F238E27FC236}">
                <a16:creationId xmlns:a16="http://schemas.microsoft.com/office/drawing/2014/main" xmlns="" id="{CE97ECF4-15A1-4667-B701-AD9584CDF3F5}"/>
              </a:ext>
            </a:extLst>
          </p:cNvPr>
          <p:cNvSpPr txBox="1"/>
          <p:nvPr/>
        </p:nvSpPr>
        <p:spPr>
          <a:xfrm>
            <a:off x="2682375" y="4625651"/>
            <a:ext cx="2048852" cy="261610"/>
          </a:xfrm>
          <a:prstGeom prst="rect">
            <a:avLst/>
          </a:prstGeom>
          <a:noFill/>
        </p:spPr>
        <p:txBody>
          <a:bodyPr wrap="square" rtlCol="0">
            <a:spAutoFit/>
          </a:bodyPr>
          <a:lstStyle/>
          <a:p>
            <a:r>
              <a:rPr kumimoji="1" lang="ja-JP" altLang="en-US" sz="1100" dirty="0">
                <a:latin typeface="HG丸ｺﾞｼｯｸM-PRO" panose="020F0600000000000000" pitchFamily="50" charset="-128"/>
                <a:ea typeface="HG丸ｺﾞｼｯｸM-PRO" panose="020F0600000000000000" pitchFamily="50" charset="-128"/>
              </a:rPr>
              <a:t>輪切りのバクラバ</a:t>
            </a:r>
          </a:p>
        </p:txBody>
      </p:sp>
    </p:spTree>
    <p:extLst>
      <p:ext uri="{BB962C8B-B14F-4D97-AF65-F5344CB8AC3E}">
        <p14:creationId xmlns:p14="http://schemas.microsoft.com/office/powerpoint/2010/main" val="1147439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xmlns="" id="{D3C64045-25E9-4C53-8AEE-B0F85E6C7B21}"/>
              </a:ext>
            </a:extLst>
          </p:cNvPr>
          <p:cNvSpPr>
            <a:spLocks noGrp="1"/>
          </p:cNvSpPr>
          <p:nvPr>
            <p:ph idx="1"/>
          </p:nvPr>
        </p:nvSpPr>
        <p:spPr>
          <a:xfrm>
            <a:off x="393625" y="7660646"/>
            <a:ext cx="4998825" cy="5605561"/>
          </a:xfrm>
        </p:spPr>
        <p:txBody>
          <a:bodyPr>
            <a:normAutofit/>
          </a:bodyPr>
          <a:lstStyle/>
          <a:p>
            <a:pPr marL="0" indent="0">
              <a:buNone/>
            </a:pPr>
            <a:endParaRPr lang="ja-JP" altLang="en-US" sz="1200" dirty="0"/>
          </a:p>
          <a:p>
            <a:pPr marL="0" indent="0">
              <a:buNone/>
            </a:pPr>
            <a:endParaRPr lang="ja-JP" altLang="en-US" sz="1200" dirty="0"/>
          </a:p>
          <a:p>
            <a:endParaRPr lang="ja-JP" altLang="en-US" sz="1200" dirty="0"/>
          </a:p>
          <a:p>
            <a:pPr marL="0" indent="0">
              <a:buNone/>
            </a:pPr>
            <a:endParaRPr lang="ja-JP" altLang="en-US" sz="1200" dirty="0"/>
          </a:p>
        </p:txBody>
      </p:sp>
      <p:sp>
        <p:nvSpPr>
          <p:cNvPr id="4" name="タイトル 1">
            <a:extLst>
              <a:ext uri="{FF2B5EF4-FFF2-40B4-BE49-F238E27FC236}">
                <a16:creationId xmlns:a16="http://schemas.microsoft.com/office/drawing/2014/main" xmlns="" id="{9012FF04-A99A-4954-9317-8E5BAF49D5A3}"/>
              </a:ext>
            </a:extLst>
          </p:cNvPr>
          <p:cNvSpPr txBox="1">
            <a:spLocks/>
          </p:cNvSpPr>
          <p:nvPr/>
        </p:nvSpPr>
        <p:spPr>
          <a:xfrm>
            <a:off x="466878" y="128464"/>
            <a:ext cx="5403048" cy="431489"/>
          </a:xfrm>
          <a:prstGeom prst="rect">
            <a:avLst/>
          </a:prstGeom>
          <a:solidFill>
            <a:schemeClr val="bg1">
              <a:lumMod val="95000"/>
            </a:schemeClr>
          </a:solidFill>
        </p:spPr>
        <p:txBody>
          <a:bodyPr vert="horz" lIns="91440" tIns="45720" rIns="91440" bIns="45720" rtlCol="0" anchor="t">
            <a:normAutofit/>
          </a:bodyPr>
          <a:lstStyle>
            <a:lvl1pPr algn="l" defTabSz="360045" rtl="0" eaLnBrk="1" latinLnBrk="0" hangingPunct="1">
              <a:spcBef>
                <a:spcPct val="0"/>
              </a:spcBef>
              <a:buNone/>
              <a:defRPr kumimoji="1" sz="2835"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00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５－２．国別の代表的なパン</a:t>
            </a:r>
            <a:endParaRPr lang="en-US" altLang="ja-JP" sz="2000" dirty="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a:p>
            <a:endParaRPr lang="ja-JP" altLang="en-US" sz="2000" dirty="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p:txBody>
      </p:sp>
      <p:sp>
        <p:nvSpPr>
          <p:cNvPr id="9" name="タイトル 1">
            <a:extLst>
              <a:ext uri="{FF2B5EF4-FFF2-40B4-BE49-F238E27FC236}">
                <a16:creationId xmlns:a16="http://schemas.microsoft.com/office/drawing/2014/main" xmlns="" id="{8F3F7647-EBFE-499D-9BE6-01FB30A9C895}"/>
              </a:ext>
            </a:extLst>
          </p:cNvPr>
          <p:cNvSpPr txBox="1">
            <a:spLocks/>
          </p:cNvSpPr>
          <p:nvPr/>
        </p:nvSpPr>
        <p:spPr>
          <a:xfrm>
            <a:off x="366961" y="875088"/>
            <a:ext cx="5730679" cy="431489"/>
          </a:xfrm>
          <a:prstGeom prst="rect">
            <a:avLst/>
          </a:prstGeom>
          <a:solidFill>
            <a:schemeClr val="bg1">
              <a:lumMod val="95000"/>
            </a:schemeClr>
          </a:solidFill>
        </p:spPr>
        <p:txBody>
          <a:bodyPr vert="horz" lIns="91440" tIns="45720" rIns="91440" bIns="45720" rtlCol="0" anchor="t">
            <a:normAutofit/>
          </a:bodyPr>
          <a:lstStyle>
            <a:lvl1pPr algn="l" defTabSz="360045" rtl="0" eaLnBrk="1" latinLnBrk="0" hangingPunct="1">
              <a:spcBef>
                <a:spcPct val="0"/>
              </a:spcBef>
              <a:buNone/>
              <a:defRPr kumimoji="1" sz="2835"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60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ロシア</a:t>
            </a:r>
            <a:endParaRPr lang="en-US" altLang="ja-JP" sz="1600" dirty="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a:p>
            <a:endParaRPr lang="ja-JP" altLang="en-US" sz="2000" dirty="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p:txBody>
      </p:sp>
      <p:sp>
        <p:nvSpPr>
          <p:cNvPr id="10" name="タイトル 1">
            <a:extLst>
              <a:ext uri="{FF2B5EF4-FFF2-40B4-BE49-F238E27FC236}">
                <a16:creationId xmlns:a16="http://schemas.microsoft.com/office/drawing/2014/main" xmlns="" id="{3B518A2C-1232-488A-959D-4675BAAEDAEA}"/>
              </a:ext>
            </a:extLst>
          </p:cNvPr>
          <p:cNvSpPr txBox="1">
            <a:spLocks/>
          </p:cNvSpPr>
          <p:nvPr/>
        </p:nvSpPr>
        <p:spPr>
          <a:xfrm>
            <a:off x="192230" y="1334433"/>
            <a:ext cx="5730679" cy="2882523"/>
          </a:xfrm>
          <a:prstGeom prst="rect">
            <a:avLst/>
          </a:prstGeom>
          <a:solidFill>
            <a:schemeClr val="bg1">
              <a:lumMod val="95000"/>
            </a:schemeClr>
          </a:solidFill>
        </p:spPr>
        <p:txBody>
          <a:bodyPr vert="horz" lIns="91440" tIns="45720" rIns="91440" bIns="45720" rtlCol="0" anchor="t">
            <a:normAutofit/>
          </a:bodyPr>
          <a:lstStyle>
            <a:lvl1pPr algn="l" defTabSz="360045" rtl="0" eaLnBrk="1" latinLnBrk="0" hangingPunct="1">
              <a:spcBef>
                <a:spcPct val="0"/>
              </a:spcBef>
              <a:buNone/>
              <a:defRPr kumimoji="1" sz="2835"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10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イタリア</a:t>
            </a:r>
            <a:r>
              <a:rPr lang="ja-JP" altLang="en-US" sz="160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　</a:t>
            </a:r>
            <a:endParaRPr lang="en-US" altLang="ja-JP" sz="1600" dirty="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a:p>
            <a:pPr lvl="0" defTabSz="457200">
              <a:spcBef>
                <a:spcPts val="0"/>
              </a:spcBef>
            </a:pPr>
            <a:r>
              <a:rPr lang="ja-JP" altLang="en-US" sz="120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欧州の首都的な位置であった。ここから各国に婚姻でお輿入れ時に料理人も同行したので欧州各地に影響を及ぼした。都市国家なので例えばパネトーネけいのパンでも地区別に異なる形態、配合。内陸部は塩が貴重なので塩味が少ないパンが多いとか。食事に合うパン食事が主役のパンが多い。</a:t>
            </a:r>
            <a:endParaRPr lang="en-US" altLang="ja-JP" sz="1200" dirty="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a:p>
            <a:pPr lvl="0" defTabSz="457200">
              <a:spcBef>
                <a:spcPts val="0"/>
              </a:spcBef>
            </a:pPr>
            <a:endParaRPr lang="en-US" altLang="ja-JP" sz="1200" dirty="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a:p>
            <a:pPr lvl="0" defTabSz="457200">
              <a:spcBef>
                <a:spcPts val="0"/>
              </a:spcBef>
            </a:pPr>
            <a:r>
              <a:rPr kumimoji="0" lang="ja-JP" altLang="en-US" sz="1200" dirty="0">
                <a:solidFill>
                  <a:prstClr val="black"/>
                </a:solidFill>
                <a:latin typeface="HG丸ｺﾞｼｯｸM-PRO" panose="020F0600000000000000" pitchFamily="50" charset="-128"/>
                <a:ea typeface="HG丸ｺﾞｼｯｸM-PRO" panose="020F0600000000000000" pitchFamily="50" charset="-128"/>
                <a:cs typeface="+mn-cs"/>
              </a:rPr>
              <a:t>フォカッチャ→ピザの原型とも言われる円形のパン</a:t>
            </a:r>
          </a:p>
          <a:p>
            <a:pPr lvl="0" defTabSz="457200">
              <a:spcBef>
                <a:spcPts val="0"/>
              </a:spcBef>
            </a:pPr>
            <a:r>
              <a:rPr kumimoji="0" lang="ja-JP" altLang="en-US" sz="1200" dirty="0">
                <a:solidFill>
                  <a:prstClr val="black"/>
                </a:solidFill>
                <a:latin typeface="HG丸ｺﾞｼｯｸM-PRO" panose="020F0600000000000000" pitchFamily="50" charset="-128"/>
                <a:ea typeface="HG丸ｺﾞｼｯｸM-PRO" panose="020F0600000000000000" pitchFamily="50" charset="-128"/>
                <a:cs typeface="+mn-cs"/>
              </a:rPr>
              <a:t>チャバタ→「スリッパ」が語源の平べったく四角いかたちのパン</a:t>
            </a:r>
          </a:p>
          <a:p>
            <a:pPr lvl="0" defTabSz="457200">
              <a:spcBef>
                <a:spcPts val="0"/>
              </a:spcBef>
            </a:pPr>
            <a:r>
              <a:rPr kumimoji="0" lang="ja-JP" altLang="en-US" sz="1200" dirty="0">
                <a:solidFill>
                  <a:prstClr val="black"/>
                </a:solidFill>
                <a:latin typeface="HG丸ｺﾞｼｯｸM-PRO" panose="020F0600000000000000" pitchFamily="50" charset="-128"/>
                <a:ea typeface="HG丸ｺﾞｼｯｸM-PRO" panose="020F0600000000000000" pitchFamily="50" charset="-128"/>
                <a:cs typeface="+mn-cs"/>
              </a:rPr>
              <a:t>ロゼッタ　下段右はなの</a:t>
            </a:r>
            <a:r>
              <a:rPr kumimoji="0" lang="ja-JP" altLang="en-US" sz="1200" dirty="0" err="1">
                <a:solidFill>
                  <a:prstClr val="black"/>
                </a:solidFill>
                <a:latin typeface="HG丸ｺﾞｼｯｸM-PRO" panose="020F0600000000000000" pitchFamily="50" charset="-128"/>
                <a:ea typeface="HG丸ｺﾞｼｯｸM-PRO" panose="020F0600000000000000" pitchFamily="50" charset="-128"/>
                <a:cs typeface="+mn-cs"/>
              </a:rPr>
              <a:t>ような</a:t>
            </a:r>
            <a:r>
              <a:rPr kumimoji="0" lang="ja-JP" altLang="en-US" sz="1200" dirty="0">
                <a:solidFill>
                  <a:prstClr val="black"/>
                </a:solidFill>
                <a:latin typeface="HG丸ｺﾞｼｯｸM-PRO" panose="020F0600000000000000" pitchFamily="50" charset="-128"/>
                <a:ea typeface="HG丸ｺﾞｼｯｸM-PRO" panose="020F0600000000000000" pitchFamily="50" charset="-128"/>
                <a:cs typeface="+mn-cs"/>
              </a:rPr>
              <a:t>形態</a:t>
            </a:r>
          </a:p>
          <a:p>
            <a:pPr lvl="0" defTabSz="457200">
              <a:spcBef>
                <a:spcPts val="0"/>
              </a:spcBef>
            </a:pPr>
            <a:r>
              <a:rPr kumimoji="0" lang="ja-JP" altLang="en-US" sz="1200" dirty="0">
                <a:solidFill>
                  <a:prstClr val="black"/>
                </a:solidFill>
                <a:latin typeface="HG丸ｺﾞｼｯｸM-PRO" panose="020F0600000000000000" pitchFamily="50" charset="-128"/>
                <a:ea typeface="HG丸ｺﾞｼｯｸM-PRO" panose="020F0600000000000000" pitchFamily="50" charset="-128"/>
                <a:cs typeface="+mn-cs"/>
              </a:rPr>
              <a:t>グリッシーニ</a:t>
            </a:r>
          </a:p>
          <a:p>
            <a:pPr lvl="0" defTabSz="457200">
              <a:spcBef>
                <a:spcPts val="0"/>
              </a:spcBef>
            </a:pPr>
            <a:r>
              <a:rPr kumimoji="0" lang="ja-JP" altLang="en-US" sz="1200" dirty="0">
                <a:solidFill>
                  <a:prstClr val="black"/>
                </a:solidFill>
                <a:latin typeface="HG丸ｺﾞｼｯｸM-PRO" panose="020F0600000000000000" pitchFamily="50" charset="-128"/>
                <a:ea typeface="HG丸ｺﾞｼｯｸM-PRO" panose="020F0600000000000000" pitchFamily="50" charset="-128"/>
                <a:cs typeface="+mn-cs"/>
              </a:rPr>
              <a:t>パニーニ→イタリア風サンドイッチ</a:t>
            </a:r>
            <a:endParaRPr kumimoji="0" lang="en-US" altLang="ja-JP" sz="1200" dirty="0">
              <a:solidFill>
                <a:prstClr val="black"/>
              </a:solidFill>
              <a:latin typeface="HG丸ｺﾞｼｯｸM-PRO" panose="020F0600000000000000" pitchFamily="50" charset="-128"/>
              <a:ea typeface="HG丸ｺﾞｼｯｸM-PRO" panose="020F0600000000000000" pitchFamily="50" charset="-128"/>
              <a:cs typeface="+mn-cs"/>
            </a:endParaRPr>
          </a:p>
          <a:p>
            <a:pPr lvl="0" defTabSz="457200">
              <a:spcBef>
                <a:spcPts val="0"/>
              </a:spcBef>
            </a:pPr>
            <a:r>
              <a:rPr kumimoji="0" lang="ja-JP" altLang="en-US" sz="1200" dirty="0">
                <a:solidFill>
                  <a:prstClr val="black"/>
                </a:solidFill>
                <a:latin typeface="HG丸ｺﾞｼｯｸM-PRO" panose="020F0600000000000000" pitchFamily="50" charset="-128"/>
                <a:ea typeface="HG丸ｺﾞｼｯｸM-PRO" panose="020F0600000000000000" pitchFamily="50" charset="-128"/>
                <a:cs typeface="+mn-cs"/>
              </a:rPr>
              <a:t>コロンバ　下段左　パネトーネのような生地</a:t>
            </a:r>
          </a:p>
          <a:p>
            <a:endParaRPr lang="en-US" altLang="ja-JP" sz="1500" dirty="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a:p>
            <a:endParaRPr lang="ja-JP" altLang="en-US" sz="2000" dirty="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p:txBody>
      </p:sp>
      <p:sp>
        <p:nvSpPr>
          <p:cNvPr id="11" name="タイトル 1">
            <a:extLst>
              <a:ext uri="{FF2B5EF4-FFF2-40B4-BE49-F238E27FC236}">
                <a16:creationId xmlns:a16="http://schemas.microsoft.com/office/drawing/2014/main" xmlns="" id="{874B815A-2A4E-4098-BE38-0481D0E11200}"/>
              </a:ext>
            </a:extLst>
          </p:cNvPr>
          <p:cNvSpPr txBox="1">
            <a:spLocks/>
          </p:cNvSpPr>
          <p:nvPr/>
        </p:nvSpPr>
        <p:spPr>
          <a:xfrm>
            <a:off x="228600" y="6070231"/>
            <a:ext cx="5730679" cy="669851"/>
          </a:xfrm>
          <a:prstGeom prst="rect">
            <a:avLst/>
          </a:prstGeom>
          <a:solidFill>
            <a:schemeClr val="bg1">
              <a:lumMod val="95000"/>
            </a:schemeClr>
          </a:solidFill>
        </p:spPr>
        <p:txBody>
          <a:bodyPr vert="horz" lIns="91440" tIns="45720" rIns="91440" bIns="45720" rtlCol="0" anchor="t">
            <a:normAutofit fontScale="77500" lnSpcReduction="20000"/>
          </a:bodyPr>
          <a:lstStyle>
            <a:lvl1pPr algn="l" defTabSz="360045" rtl="0" eaLnBrk="1" latinLnBrk="0" hangingPunct="1">
              <a:spcBef>
                <a:spcPct val="0"/>
              </a:spcBef>
              <a:buNone/>
              <a:defRPr kumimoji="1" sz="2835"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10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オーストラリア</a:t>
            </a:r>
            <a:r>
              <a:rPr lang="ja-JP" altLang="en-US" sz="160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　</a:t>
            </a:r>
            <a:r>
              <a:rPr lang="ja-JP" altLang="en-US" sz="150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イギリス系移民がほとんどでイギリスのパンが多め</a:t>
            </a:r>
            <a:endParaRPr lang="en-US" altLang="ja-JP" sz="1500" dirty="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a:p>
            <a:r>
              <a:rPr lang="ja-JP" altLang="en-US" sz="150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下記のようにトルコ系の商品もある。粉が中力粉なので日本人には食べやすい。</a:t>
            </a:r>
            <a:endParaRPr lang="en-US" altLang="ja-JP" sz="1500" dirty="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a:p>
            <a:r>
              <a:rPr lang="ja-JP" altLang="en-US" sz="150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食の都市メルボルンがおすすめ</a:t>
            </a:r>
            <a:endParaRPr lang="en-US" altLang="ja-JP" sz="1500" dirty="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a:p>
            <a:endParaRPr lang="ja-JP" altLang="en-US" sz="2000" dirty="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p:txBody>
      </p:sp>
      <p:sp>
        <p:nvSpPr>
          <p:cNvPr id="12" name="タイトル 1">
            <a:extLst>
              <a:ext uri="{FF2B5EF4-FFF2-40B4-BE49-F238E27FC236}">
                <a16:creationId xmlns:a16="http://schemas.microsoft.com/office/drawing/2014/main" xmlns="" id="{04E23470-BA42-4401-AA55-D6A8A63784D7}"/>
              </a:ext>
            </a:extLst>
          </p:cNvPr>
          <p:cNvSpPr txBox="1">
            <a:spLocks/>
          </p:cNvSpPr>
          <p:nvPr/>
        </p:nvSpPr>
        <p:spPr>
          <a:xfrm>
            <a:off x="432214" y="8732759"/>
            <a:ext cx="6355521" cy="490170"/>
          </a:xfrm>
          <a:prstGeom prst="rect">
            <a:avLst/>
          </a:prstGeom>
          <a:solidFill>
            <a:schemeClr val="bg1">
              <a:lumMod val="95000"/>
            </a:schemeClr>
          </a:solidFill>
        </p:spPr>
        <p:txBody>
          <a:bodyPr vert="horz" lIns="91440" tIns="45720" rIns="91440" bIns="45720" rtlCol="0" anchor="t">
            <a:normAutofit/>
          </a:bodyPr>
          <a:lstStyle>
            <a:lvl1pPr algn="l" defTabSz="360045" rtl="0" eaLnBrk="1" latinLnBrk="0" hangingPunct="1">
              <a:spcBef>
                <a:spcPct val="0"/>
              </a:spcBef>
              <a:buNone/>
              <a:defRPr kumimoji="1" sz="2835"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60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フィンランド</a:t>
            </a:r>
            <a:endParaRPr lang="en-US" altLang="ja-JP" sz="1600" dirty="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a:p>
            <a:endParaRPr lang="ja-JP" altLang="en-US" sz="2000" dirty="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p:txBody>
      </p:sp>
      <p:sp>
        <p:nvSpPr>
          <p:cNvPr id="18" name="タイトル 1">
            <a:extLst>
              <a:ext uri="{FF2B5EF4-FFF2-40B4-BE49-F238E27FC236}">
                <a16:creationId xmlns:a16="http://schemas.microsoft.com/office/drawing/2014/main" xmlns="" id="{5E9B0512-7050-43BE-8DEF-A675F3B98465}"/>
              </a:ext>
            </a:extLst>
          </p:cNvPr>
          <p:cNvSpPr txBox="1">
            <a:spLocks/>
          </p:cNvSpPr>
          <p:nvPr/>
        </p:nvSpPr>
        <p:spPr>
          <a:xfrm>
            <a:off x="393625" y="9279581"/>
            <a:ext cx="6413650" cy="431489"/>
          </a:xfrm>
          <a:prstGeom prst="rect">
            <a:avLst/>
          </a:prstGeom>
          <a:solidFill>
            <a:schemeClr val="bg1">
              <a:lumMod val="95000"/>
            </a:schemeClr>
          </a:solidFill>
        </p:spPr>
        <p:txBody>
          <a:bodyPr vert="horz" lIns="91440" tIns="45720" rIns="91440" bIns="45720" rtlCol="0" anchor="t">
            <a:normAutofit fontScale="70000" lnSpcReduction="20000"/>
          </a:bodyPr>
          <a:lstStyle>
            <a:lvl1pPr algn="l" defTabSz="360045" rtl="0" eaLnBrk="1" latinLnBrk="0" hangingPunct="1">
              <a:spcBef>
                <a:spcPct val="0"/>
              </a:spcBef>
              <a:buNone/>
              <a:defRPr kumimoji="1" sz="2835"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10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スウェーデン</a:t>
            </a:r>
            <a:r>
              <a:rPr lang="ja-JP" altLang="en-US" sz="160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　ライ麦主体の平らなドーナツ型のパン</a:t>
            </a:r>
            <a:endParaRPr lang="en-US" altLang="ja-JP" sz="1600" dirty="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a:p>
            <a:r>
              <a:rPr lang="ja-JP" altLang="en-US" sz="160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イケヤにも販売　サンドイッチ用とか</a:t>
            </a:r>
            <a:endParaRPr lang="en-US" altLang="ja-JP" sz="1600" dirty="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a:p>
            <a:endParaRPr lang="ja-JP" altLang="en-US" sz="2000" dirty="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p:txBody>
      </p:sp>
      <p:sp>
        <p:nvSpPr>
          <p:cNvPr id="13" name="コンテンツ プレースホルダー 2">
            <a:extLst>
              <a:ext uri="{FF2B5EF4-FFF2-40B4-BE49-F238E27FC236}">
                <a16:creationId xmlns:a16="http://schemas.microsoft.com/office/drawing/2014/main" xmlns="" id="{331791C8-4B14-4543-BCAB-EB0DFDF5C760}"/>
              </a:ext>
            </a:extLst>
          </p:cNvPr>
          <p:cNvSpPr txBox="1">
            <a:spLocks/>
          </p:cNvSpPr>
          <p:nvPr/>
        </p:nvSpPr>
        <p:spPr>
          <a:xfrm>
            <a:off x="-3738275" y="2288094"/>
            <a:ext cx="4998825" cy="5605561"/>
          </a:xfrm>
          <a:prstGeom prst="rect">
            <a:avLst/>
          </a:prstGeom>
        </p:spPr>
        <p:txBody>
          <a:bodyPr vert="horz" lIns="91440" tIns="45720" rIns="91440" bIns="45720" rtlCol="0">
            <a:normAutofit/>
          </a:bodyPr>
          <a:lstStyle>
            <a:lvl1pPr marL="270034" indent="-270034" algn="l" defTabSz="360045" rtl="0" eaLnBrk="1" latinLnBrk="0" hangingPunct="1">
              <a:spcBef>
                <a:spcPts val="788"/>
              </a:spcBef>
              <a:spcAft>
                <a:spcPts val="0"/>
              </a:spcAft>
              <a:buClr>
                <a:schemeClr val="accent1"/>
              </a:buClr>
              <a:buSzPct val="80000"/>
              <a:buFont typeface="Wingdings 3" charset="2"/>
              <a:buChar char=""/>
              <a:defRPr kumimoji="1" sz="1418" kern="1200">
                <a:solidFill>
                  <a:schemeClr val="tx1">
                    <a:lumMod val="75000"/>
                    <a:lumOff val="25000"/>
                  </a:schemeClr>
                </a:solidFill>
                <a:latin typeface="+mn-lt"/>
                <a:ea typeface="+mn-ea"/>
                <a:cs typeface="+mn-cs"/>
              </a:defRPr>
            </a:lvl1pPr>
            <a:lvl2pPr marL="585073" indent="-225028" algn="l" defTabSz="360045" rtl="0" eaLnBrk="1" latinLnBrk="0" hangingPunct="1">
              <a:spcBef>
                <a:spcPts val="788"/>
              </a:spcBef>
              <a:spcAft>
                <a:spcPts val="0"/>
              </a:spcAft>
              <a:buClr>
                <a:schemeClr val="accent1"/>
              </a:buClr>
              <a:buSzPct val="80000"/>
              <a:buFont typeface="Wingdings 3" charset="2"/>
              <a:buChar char=""/>
              <a:defRPr kumimoji="1" sz="1260" kern="1200">
                <a:solidFill>
                  <a:schemeClr val="tx1">
                    <a:lumMod val="75000"/>
                    <a:lumOff val="25000"/>
                  </a:schemeClr>
                </a:solidFill>
                <a:latin typeface="+mn-lt"/>
                <a:ea typeface="+mn-ea"/>
                <a:cs typeface="+mn-cs"/>
              </a:defRPr>
            </a:lvl2pPr>
            <a:lvl3pPr marL="900113" indent="-180023" algn="l" defTabSz="360045" rtl="0" eaLnBrk="1" latinLnBrk="0" hangingPunct="1">
              <a:spcBef>
                <a:spcPts val="788"/>
              </a:spcBef>
              <a:spcAft>
                <a:spcPts val="0"/>
              </a:spcAft>
              <a:buClr>
                <a:schemeClr val="accent1"/>
              </a:buClr>
              <a:buSzPct val="80000"/>
              <a:buFont typeface="Wingdings 3" charset="2"/>
              <a:buChar char=""/>
              <a:defRPr kumimoji="1" sz="1103" kern="1200">
                <a:solidFill>
                  <a:schemeClr val="tx1">
                    <a:lumMod val="75000"/>
                    <a:lumOff val="25000"/>
                  </a:schemeClr>
                </a:solidFill>
                <a:latin typeface="+mn-lt"/>
                <a:ea typeface="+mn-ea"/>
                <a:cs typeface="+mn-cs"/>
              </a:defRPr>
            </a:lvl3pPr>
            <a:lvl4pPr marL="1260158"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4pPr>
            <a:lvl5pPr marL="1620203"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5pPr>
            <a:lvl6pPr marL="1980248"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6pPr>
            <a:lvl7pPr marL="2340293"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7pPr>
            <a:lvl8pPr marL="2700338"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8pPr>
            <a:lvl9pPr marL="3060383"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9pPr>
          </a:lstStyle>
          <a:p>
            <a:endParaRPr lang="ja-JP" altLang="en-US" sz="1200" dirty="0"/>
          </a:p>
        </p:txBody>
      </p:sp>
      <p:pic>
        <p:nvPicPr>
          <p:cNvPr id="14" name="図 13" descr="\\Xf91server1\team_data\パン開発Crew\森下\森下写真\CIMG0081.JPG">
            <a:extLst>
              <a:ext uri="{FF2B5EF4-FFF2-40B4-BE49-F238E27FC236}">
                <a16:creationId xmlns:a16="http://schemas.microsoft.com/office/drawing/2014/main" xmlns="" id="{78AD3B68-E1C6-4F3E-8F17-61FFB07FAE7F}"/>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27786" y="6855881"/>
            <a:ext cx="1865527" cy="1715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図 14" descr="\\Xf91server1\team_data\パン開発Crew\森下\森下写真\CIMG0068.JPG">
            <a:extLst>
              <a:ext uri="{FF2B5EF4-FFF2-40B4-BE49-F238E27FC236}">
                <a16:creationId xmlns:a16="http://schemas.microsoft.com/office/drawing/2014/main" xmlns="" id="{05823A85-2458-402D-84D8-CA3240418940}"/>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259152" y="6869594"/>
            <a:ext cx="1463918" cy="1688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図 15" descr="ｺﾛﾝﾊﾞ１">
            <a:extLst>
              <a:ext uri="{FF2B5EF4-FFF2-40B4-BE49-F238E27FC236}">
                <a16:creationId xmlns:a16="http://schemas.microsoft.com/office/drawing/2014/main" xmlns="" id="{D7CB67F0-FA00-4E40-8122-72010AFA6C5D}"/>
              </a:ext>
            </a:extLst>
          </p:cNvPr>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 uri="{28A0092B-C50C-407E-A947-70E740481C1C}">
                <a14:useLocalDpi xmlns:a14="http://schemas.microsoft.com/office/drawing/2010/main"/>
              </a:ext>
            </a:extLst>
          </a:blip>
          <a:srcRect l="-11471"/>
          <a:stretch/>
        </p:blipFill>
        <p:spPr bwMode="auto">
          <a:xfrm>
            <a:off x="-279903" y="4121018"/>
            <a:ext cx="3067389" cy="1819701"/>
          </a:xfrm>
          <a:prstGeom prst="rect">
            <a:avLst/>
          </a:prstGeom>
          <a:noFill/>
          <a:extLst>
            <a:ext uri="{909E8E84-426E-40DD-AFC4-6F175D3DCCD1}">
              <a14:hiddenFill xmlns:a14="http://schemas.microsoft.com/office/drawing/2010/main">
                <a:solidFill>
                  <a:srgbClr val="FFFFFF"/>
                </a:solidFill>
              </a14:hiddenFill>
            </a:ext>
          </a:extLst>
        </p:spPr>
      </p:pic>
      <p:pic>
        <p:nvPicPr>
          <p:cNvPr id="17" name="図 16" descr="ｺﾛﾝﾊﾞﾄﾗ">
            <a:extLst>
              <a:ext uri="{FF2B5EF4-FFF2-40B4-BE49-F238E27FC236}">
                <a16:creationId xmlns:a16="http://schemas.microsoft.com/office/drawing/2014/main" xmlns="" id="{54BD7811-CD85-461C-B37A-03E25546F2ED}"/>
              </a:ext>
            </a:extLst>
          </p:cNvPr>
          <p:cNvPicPr>
            <a:picLocks noChangeAspect="1" noChangeArrowheads="1"/>
          </p:cNvPicPr>
          <p:nvPr/>
        </p:nvPicPr>
        <p:blipFill rotWithShape="1">
          <a:blip r:embed="rId6" cstate="email">
            <a:extLst>
              <a:ext uri="{BEBA8EAE-BF5A-486C-A8C5-ECC9F3942E4B}">
                <a14:imgProps xmlns:a14="http://schemas.microsoft.com/office/drawing/2010/main">
                  <a14:imgLayer r:embed="rId7">
                    <a14:imgEffect>
                      <a14:sharpenSoften amount="50000"/>
                    </a14:imgEffect>
                    <a14:imgEffect>
                      <a14:brightnessContrast bright="20000" contrast="20000"/>
                    </a14:imgEffect>
                  </a14:imgLayer>
                </a14:imgProps>
              </a:ext>
              <a:ext uri="{28A0092B-C50C-407E-A947-70E740481C1C}">
                <a14:useLocalDpi xmlns:a14="http://schemas.microsoft.com/office/drawing/2010/main"/>
              </a:ext>
            </a:extLst>
          </a:blip>
          <a:srcRect/>
          <a:stretch/>
        </p:blipFill>
        <p:spPr bwMode="auto">
          <a:xfrm>
            <a:off x="2710383" y="4097756"/>
            <a:ext cx="2330228" cy="1803454"/>
          </a:xfrm>
          <a:prstGeom prst="rect">
            <a:avLst/>
          </a:prstGeom>
          <a:noFill/>
          <a:extLst>
            <a:ext uri="{909E8E84-426E-40DD-AFC4-6F175D3DCCD1}">
              <a14:hiddenFill xmlns:a14="http://schemas.microsoft.com/office/drawing/2010/main">
                <a:solidFill>
                  <a:srgbClr val="FFFFFF"/>
                </a:solidFill>
              </a14:hiddenFill>
            </a:ext>
          </a:extLst>
        </p:spPr>
      </p:pic>
      <p:pic>
        <p:nvPicPr>
          <p:cNvPr id="19" name="図 18" descr="ｽﾃｯｸ">
            <a:extLst>
              <a:ext uri="{FF2B5EF4-FFF2-40B4-BE49-F238E27FC236}">
                <a16:creationId xmlns:a16="http://schemas.microsoft.com/office/drawing/2014/main" xmlns="" id="{36C5958C-D667-4F25-B126-3CCCC48402BC}"/>
              </a:ext>
            </a:extLst>
          </p:cNvPr>
          <p:cNvPicPr>
            <a:picLocks noChangeAspect="1" noChangeArrowheads="1"/>
          </p:cNvPicPr>
          <p:nvPr/>
        </p:nvPicPr>
        <p:blipFill>
          <a:blip r:embed="rId8" cstate="email">
            <a:extLst>
              <a:ext uri="{BEBA8EAE-BF5A-486C-A8C5-ECC9F3942E4B}">
                <a14:imgProps xmlns:a14="http://schemas.microsoft.com/office/drawing/2010/main">
                  <a14:imgLayer r:embed="rId9">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5040611" y="2555173"/>
            <a:ext cx="2177875" cy="1631344"/>
          </a:xfrm>
          <a:prstGeom prst="rect">
            <a:avLst/>
          </a:prstGeom>
          <a:noFill/>
          <a:extLst>
            <a:ext uri="{909E8E84-426E-40DD-AFC4-6F175D3DCCD1}">
              <a14:hiddenFill xmlns:a14="http://schemas.microsoft.com/office/drawing/2010/main">
                <a:solidFill>
                  <a:srgbClr val="FFFFFF"/>
                </a:solidFill>
              </a14:hiddenFill>
            </a:ext>
          </a:extLst>
        </p:spPr>
      </p:pic>
      <p:pic>
        <p:nvPicPr>
          <p:cNvPr id="20" name="図 19" descr="ロゼッタ">
            <a:extLst>
              <a:ext uri="{FF2B5EF4-FFF2-40B4-BE49-F238E27FC236}">
                <a16:creationId xmlns:a16="http://schemas.microsoft.com/office/drawing/2014/main" xmlns="" id="{72687874-A190-4CA4-93BE-65B44741BE7E}"/>
              </a:ext>
            </a:extLst>
          </p:cNvPr>
          <p:cNvPicPr>
            <a:picLocks noChangeAspect="1" noChangeArrowheads="1"/>
          </p:cNvPicPr>
          <p:nvPr/>
        </p:nvPicPr>
        <p:blipFill rotWithShape="1">
          <a:blip r:embed="rId10" cstate="email">
            <a:extLst>
              <a:ext uri="{BEBA8EAE-BF5A-486C-A8C5-ECC9F3942E4B}">
                <a14:imgProps xmlns:a14="http://schemas.microsoft.com/office/drawing/2010/main">
                  <a14:imgLayer r:embed="rId11">
                    <a14:imgEffect>
                      <a14:sharpenSoften amount="50000"/>
                    </a14:imgEffect>
                    <a14:imgEffect>
                      <a14:brightnessContrast contrast="40000"/>
                    </a14:imgEffect>
                  </a14:imgLayer>
                </a14:imgProps>
              </a:ext>
              <a:ext uri="{28A0092B-C50C-407E-A947-70E740481C1C}">
                <a14:useLocalDpi xmlns:a14="http://schemas.microsoft.com/office/drawing/2010/main"/>
              </a:ext>
            </a:extLst>
          </a:blip>
          <a:srcRect/>
          <a:stretch/>
        </p:blipFill>
        <p:spPr bwMode="auto">
          <a:xfrm>
            <a:off x="4932324" y="4076716"/>
            <a:ext cx="2241693" cy="1864003"/>
          </a:xfrm>
          <a:prstGeom prst="rect">
            <a:avLst/>
          </a:prstGeom>
          <a:noFill/>
          <a:extLst>
            <a:ext uri="{909E8E84-426E-40DD-AFC4-6F175D3DCCD1}">
              <a14:hiddenFill xmlns:a14="http://schemas.microsoft.com/office/drawing/2010/main">
                <a:solidFill>
                  <a:srgbClr val="FFFFFF"/>
                </a:solidFill>
              </a14:hiddenFill>
            </a:ext>
          </a:extLst>
        </p:spPr>
      </p:pic>
      <p:sp>
        <p:nvSpPr>
          <p:cNvPr id="2" name="楕円 1">
            <a:extLst>
              <a:ext uri="{FF2B5EF4-FFF2-40B4-BE49-F238E27FC236}">
                <a16:creationId xmlns:a16="http://schemas.microsoft.com/office/drawing/2014/main" xmlns="" id="{55308D03-F502-4BF1-B10A-AA75282C199E}"/>
              </a:ext>
            </a:extLst>
          </p:cNvPr>
          <p:cNvSpPr/>
          <p:nvPr/>
        </p:nvSpPr>
        <p:spPr>
          <a:xfrm>
            <a:off x="5565692" y="8710858"/>
            <a:ext cx="1152129" cy="1000212"/>
          </a:xfrm>
          <a:prstGeom prst="ellipse">
            <a:avLst/>
          </a:prstGeom>
          <a:solidFill>
            <a:schemeClr val="accent3">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a:extLst>
              <a:ext uri="{FF2B5EF4-FFF2-40B4-BE49-F238E27FC236}">
                <a16:creationId xmlns:a16="http://schemas.microsoft.com/office/drawing/2014/main" xmlns="" id="{EF9318E8-DFE0-4215-BAFB-7BA460098400}"/>
              </a:ext>
            </a:extLst>
          </p:cNvPr>
          <p:cNvSpPr/>
          <p:nvPr/>
        </p:nvSpPr>
        <p:spPr>
          <a:xfrm>
            <a:off x="5704737" y="8916236"/>
            <a:ext cx="785806" cy="547899"/>
          </a:xfrm>
          <a:prstGeom prst="ellipse">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22075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xmlns="" id="{D3C64045-25E9-4C53-8AEE-B0F85E6C7B21}"/>
              </a:ext>
            </a:extLst>
          </p:cNvPr>
          <p:cNvSpPr>
            <a:spLocks noGrp="1"/>
          </p:cNvSpPr>
          <p:nvPr>
            <p:ph idx="1"/>
          </p:nvPr>
        </p:nvSpPr>
        <p:spPr>
          <a:xfrm>
            <a:off x="393625" y="7660646"/>
            <a:ext cx="4998825" cy="5605561"/>
          </a:xfrm>
        </p:spPr>
        <p:txBody>
          <a:bodyPr>
            <a:normAutofit/>
          </a:bodyPr>
          <a:lstStyle/>
          <a:p>
            <a:pPr marL="0" indent="0">
              <a:buNone/>
            </a:pPr>
            <a:endParaRPr lang="ja-JP" altLang="en-US" sz="1200" dirty="0"/>
          </a:p>
          <a:p>
            <a:pPr marL="0" indent="0">
              <a:buNone/>
            </a:pPr>
            <a:endParaRPr lang="ja-JP" altLang="en-US" sz="1200" dirty="0"/>
          </a:p>
          <a:p>
            <a:endParaRPr lang="ja-JP" altLang="en-US" sz="1200" dirty="0"/>
          </a:p>
          <a:p>
            <a:pPr marL="0" indent="0">
              <a:buNone/>
            </a:pPr>
            <a:endParaRPr lang="ja-JP" altLang="en-US" sz="1200" dirty="0"/>
          </a:p>
        </p:txBody>
      </p:sp>
      <p:sp>
        <p:nvSpPr>
          <p:cNvPr id="4" name="タイトル 1">
            <a:extLst>
              <a:ext uri="{FF2B5EF4-FFF2-40B4-BE49-F238E27FC236}">
                <a16:creationId xmlns:a16="http://schemas.microsoft.com/office/drawing/2014/main" xmlns="" id="{9012FF04-A99A-4954-9317-8E5BAF49D5A3}"/>
              </a:ext>
            </a:extLst>
          </p:cNvPr>
          <p:cNvSpPr txBox="1">
            <a:spLocks/>
          </p:cNvSpPr>
          <p:nvPr/>
        </p:nvSpPr>
        <p:spPr>
          <a:xfrm>
            <a:off x="466878" y="128464"/>
            <a:ext cx="5403048" cy="431489"/>
          </a:xfrm>
          <a:prstGeom prst="rect">
            <a:avLst/>
          </a:prstGeom>
          <a:solidFill>
            <a:schemeClr val="bg1">
              <a:lumMod val="95000"/>
            </a:schemeClr>
          </a:solidFill>
        </p:spPr>
        <p:txBody>
          <a:bodyPr vert="horz" lIns="91440" tIns="45720" rIns="91440" bIns="45720" rtlCol="0" anchor="t">
            <a:normAutofit/>
          </a:bodyPr>
          <a:lstStyle>
            <a:lvl1pPr algn="l" defTabSz="360045" rtl="0" eaLnBrk="1" latinLnBrk="0" hangingPunct="1">
              <a:spcBef>
                <a:spcPct val="0"/>
              </a:spcBef>
              <a:buNone/>
              <a:defRPr kumimoji="1" sz="2835"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00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５－３．国別の代表的なパン</a:t>
            </a:r>
            <a:endParaRPr lang="en-US" altLang="ja-JP" sz="2000" dirty="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a:p>
            <a:endParaRPr lang="ja-JP" altLang="en-US" sz="2000" dirty="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p:txBody>
      </p:sp>
      <p:sp>
        <p:nvSpPr>
          <p:cNvPr id="13" name="タイトル 1">
            <a:extLst>
              <a:ext uri="{FF2B5EF4-FFF2-40B4-BE49-F238E27FC236}">
                <a16:creationId xmlns:a16="http://schemas.microsoft.com/office/drawing/2014/main" xmlns="" id="{22B7EDAB-884B-4CE9-902B-2056B9082F9A}"/>
              </a:ext>
            </a:extLst>
          </p:cNvPr>
          <p:cNvSpPr txBox="1">
            <a:spLocks/>
          </p:cNvSpPr>
          <p:nvPr/>
        </p:nvSpPr>
        <p:spPr>
          <a:xfrm>
            <a:off x="303062" y="668301"/>
            <a:ext cx="6318259" cy="2509047"/>
          </a:xfrm>
          <a:prstGeom prst="rect">
            <a:avLst/>
          </a:prstGeom>
          <a:solidFill>
            <a:schemeClr val="bg1">
              <a:lumMod val="95000"/>
            </a:schemeClr>
          </a:solidFill>
        </p:spPr>
        <p:txBody>
          <a:bodyPr vert="horz" lIns="91440" tIns="45720" rIns="91440" bIns="45720" rtlCol="0" anchor="t">
            <a:normAutofit/>
          </a:bodyPr>
          <a:lstStyle>
            <a:lvl1pPr algn="l" defTabSz="360045" rtl="0" eaLnBrk="1" latinLnBrk="0" hangingPunct="1">
              <a:spcBef>
                <a:spcPct val="0"/>
              </a:spcBef>
              <a:buNone/>
              <a:defRPr kumimoji="1" sz="2835"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lvl="0" defTabSz="457200">
              <a:spcBef>
                <a:spcPts val="0"/>
              </a:spcBef>
            </a:pPr>
            <a:r>
              <a:rPr lang="ja-JP" altLang="en-US" sz="160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イギリス　</a:t>
            </a:r>
            <a:r>
              <a:rPr lang="ja-JP" altLang="en-US" sz="130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ブレックファースト・サンドイッチの国なので食パンが多い。トーストは日本でいう８枚切りが主。トースターでさっと焼くと外がかりかり、中がふっくらで美味しい。</a:t>
            </a:r>
            <a:endParaRPr lang="en-US" altLang="ja-JP" sz="1300" dirty="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a:p>
            <a:pPr lvl="0" defTabSz="457200">
              <a:spcBef>
                <a:spcPts val="0"/>
              </a:spcBef>
            </a:pPr>
            <a:r>
              <a:rPr lang="ja-JP" altLang="en-US" sz="130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欧州のパンはブラウンブレッドに近く、日本のように白いパンは敬遠される</a:t>
            </a:r>
            <a:endParaRPr lang="en-US" altLang="ja-JP" sz="1300" dirty="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a:p>
            <a:pPr lvl="0" defTabSz="457200">
              <a:spcBef>
                <a:spcPts val="0"/>
              </a:spcBef>
            </a:pPr>
            <a:endParaRPr lang="en-US" altLang="ja-JP" sz="1300" dirty="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a:p>
            <a:pPr lvl="0" defTabSz="457200">
              <a:spcBef>
                <a:spcPts val="0"/>
              </a:spcBef>
            </a:pPr>
            <a:r>
              <a:rPr kumimoji="0" lang="ja-JP" altLang="en-US" sz="1200" dirty="0">
                <a:solidFill>
                  <a:prstClr val="black"/>
                </a:solidFill>
                <a:cs typeface="+mn-cs"/>
              </a:rPr>
              <a:t>山型食パン</a:t>
            </a:r>
          </a:p>
          <a:p>
            <a:pPr lvl="0" defTabSz="457200">
              <a:spcBef>
                <a:spcPts val="0"/>
              </a:spcBef>
            </a:pPr>
            <a:r>
              <a:rPr kumimoji="0" lang="ja-JP" altLang="en-US" sz="1200" dirty="0">
                <a:solidFill>
                  <a:prstClr val="black"/>
                </a:solidFill>
                <a:cs typeface="+mn-cs"/>
              </a:rPr>
              <a:t>イングリッシュマフィン→ハリーポッタの映画などで見られるように</a:t>
            </a:r>
          </a:p>
          <a:p>
            <a:pPr lvl="0" defTabSz="457200">
              <a:spcBef>
                <a:spcPts val="0"/>
              </a:spcBef>
            </a:pPr>
            <a:r>
              <a:rPr kumimoji="0" lang="ja-JP" altLang="en-US" sz="1200" dirty="0">
                <a:solidFill>
                  <a:prstClr val="black">
                    <a:lumMod val="75000"/>
                    <a:lumOff val="25000"/>
                  </a:prstClr>
                </a:solidFill>
                <a:latin typeface="HG丸ｺﾞｼｯｸM-PRO" panose="020F0600000000000000" pitchFamily="50" charset="-128"/>
                <a:ea typeface="HG丸ｺﾞｼｯｸM-PRO" panose="020F0600000000000000" pitchFamily="50" charset="-128"/>
                <a:cs typeface="+mn-cs"/>
              </a:rPr>
              <a:t>オーブンを兼ねるストーブで焼かれるので本来のイングリッシュマフィンは天板の上で両面を焼いたおやきのようなパン→日本で販売されているのはアメリカ式</a:t>
            </a:r>
            <a:endParaRPr kumimoji="0" lang="ja-JP" altLang="en-US" sz="1200" dirty="0">
              <a:solidFill>
                <a:prstClr val="black"/>
              </a:solidFill>
              <a:latin typeface="HG丸ｺﾞｼｯｸM-PRO" panose="020F0600000000000000" pitchFamily="50" charset="-128"/>
              <a:ea typeface="HG丸ｺﾞｼｯｸM-PRO" panose="020F0600000000000000" pitchFamily="50" charset="-128"/>
              <a:cs typeface="+mn-cs"/>
            </a:endParaRPr>
          </a:p>
          <a:p>
            <a:pPr lvl="0" defTabSz="457200">
              <a:spcBef>
                <a:spcPts val="0"/>
              </a:spcBef>
            </a:pPr>
            <a:endParaRPr kumimoji="0" lang="ja-JP" altLang="en-US" sz="1200" dirty="0">
              <a:solidFill>
                <a:prstClr val="black"/>
              </a:solidFill>
              <a:cs typeface="+mn-cs"/>
            </a:endParaRPr>
          </a:p>
          <a:p>
            <a:pPr marL="270034" lvl="0" indent="-270034" defTabSz="457200">
              <a:spcBef>
                <a:spcPts val="788"/>
              </a:spcBef>
              <a:buClr>
                <a:srgbClr val="90C226"/>
              </a:buClr>
              <a:buSzPct val="80000"/>
              <a:buFont typeface="Wingdings 3" charset="2"/>
              <a:buChar char=""/>
            </a:pPr>
            <a:endParaRPr kumimoji="0" lang="ja-JP" altLang="en-US" sz="1200" dirty="0">
              <a:solidFill>
                <a:prstClr val="black">
                  <a:lumMod val="75000"/>
                  <a:lumOff val="25000"/>
                </a:prstClr>
              </a:solidFill>
              <a:latin typeface="HG丸ｺﾞｼｯｸM-PRO" panose="020F0600000000000000" pitchFamily="50" charset="-128"/>
              <a:ea typeface="HG丸ｺﾞｼｯｸM-PRO" panose="020F0600000000000000" pitchFamily="50" charset="-128"/>
              <a:cs typeface="+mn-cs"/>
            </a:endParaRPr>
          </a:p>
          <a:p>
            <a:pPr lvl="0" defTabSz="457200">
              <a:spcBef>
                <a:spcPts val="0"/>
              </a:spcBef>
            </a:pPr>
            <a:endParaRPr kumimoji="0" lang="en-US" altLang="ja-JP" sz="1200" dirty="0">
              <a:solidFill>
                <a:prstClr val="black">
                  <a:lumMod val="95000"/>
                  <a:lumOff val="5000"/>
                </a:prstClr>
              </a:solidFill>
              <a:latin typeface="HG丸ｺﾞｼｯｸM-PRO" panose="020F0600000000000000" pitchFamily="50" charset="-128"/>
              <a:ea typeface="HG丸ｺﾞｼｯｸM-PRO" panose="020F0600000000000000" pitchFamily="50" charset="-128"/>
              <a:cs typeface="+mn-cs"/>
            </a:endParaRPr>
          </a:p>
          <a:p>
            <a:endParaRPr lang="en-US" altLang="ja-JP" sz="1300" dirty="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a:p>
            <a:endParaRPr lang="ja-JP" altLang="en-US" sz="2000" dirty="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p:txBody>
      </p:sp>
      <p:sp>
        <p:nvSpPr>
          <p:cNvPr id="16" name="タイトル 1">
            <a:extLst>
              <a:ext uri="{FF2B5EF4-FFF2-40B4-BE49-F238E27FC236}">
                <a16:creationId xmlns:a16="http://schemas.microsoft.com/office/drawing/2014/main" xmlns="" id="{C78CEA55-7DBA-47C6-9197-92DEDDE38A15}"/>
              </a:ext>
            </a:extLst>
          </p:cNvPr>
          <p:cNvSpPr txBox="1">
            <a:spLocks/>
          </p:cNvSpPr>
          <p:nvPr/>
        </p:nvSpPr>
        <p:spPr>
          <a:xfrm>
            <a:off x="236492" y="4674828"/>
            <a:ext cx="5730679" cy="1299640"/>
          </a:xfrm>
          <a:prstGeom prst="rect">
            <a:avLst/>
          </a:prstGeom>
          <a:solidFill>
            <a:schemeClr val="bg1">
              <a:lumMod val="95000"/>
            </a:schemeClr>
          </a:solidFill>
        </p:spPr>
        <p:txBody>
          <a:bodyPr vert="horz" lIns="91440" tIns="45720" rIns="91440" bIns="45720" rtlCol="0" anchor="t">
            <a:normAutofit fontScale="85000" lnSpcReduction="20000"/>
          </a:bodyPr>
          <a:lstStyle>
            <a:lvl1pPr algn="l" defTabSz="360045" rtl="0" eaLnBrk="1" latinLnBrk="0" hangingPunct="1">
              <a:spcBef>
                <a:spcPct val="0"/>
              </a:spcBef>
              <a:buNone/>
              <a:defRPr kumimoji="1" sz="2835"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270034" lvl="0" indent="-270034">
              <a:spcBef>
                <a:spcPts val="788"/>
              </a:spcBef>
              <a:buClr>
                <a:srgbClr val="90C226"/>
              </a:buClr>
              <a:buSzPct val="80000"/>
              <a:buFont typeface="Wingdings 3" charset="2"/>
              <a:buChar char=""/>
            </a:pPr>
            <a:r>
              <a:rPr lang="ja-JP" altLang="en-US" sz="160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ドイツ</a:t>
            </a:r>
            <a:r>
              <a:rPr lang="ja-JP" altLang="en-US" sz="120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　</a:t>
            </a:r>
            <a:r>
              <a:rPr kumimoji="0" lang="ja-JP" altLang="en-US" sz="1200" dirty="0">
                <a:solidFill>
                  <a:prstClr val="black">
                    <a:lumMod val="75000"/>
                    <a:lumOff val="25000"/>
                  </a:prstClr>
                </a:solidFill>
                <a:latin typeface="HG丸ｺﾞｼｯｸM-PRO" panose="020F0600000000000000" pitchFamily="50" charset="-128"/>
                <a:ea typeface="HG丸ｺﾞｼｯｸM-PRO" panose="020F0600000000000000" pitchFamily="50" charset="-128"/>
                <a:cs typeface="+mn-cs"/>
              </a:rPr>
              <a:t>マイスター制度があり、技術がしっかりしているので外観は地味でも美味しいパンが多い。オーストリアと同じ国であったので、同じパンが多い。</a:t>
            </a:r>
            <a:endParaRPr lang="en-US" altLang="ja-JP" sz="1200" dirty="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a:p>
            <a:pPr lvl="0">
              <a:spcBef>
                <a:spcPts val="788"/>
              </a:spcBef>
              <a:buClr>
                <a:srgbClr val="90C226"/>
              </a:buClr>
              <a:buSzPct val="80000"/>
            </a:pPr>
            <a:r>
              <a:rPr lang="ja-JP" altLang="en-US" sz="1200" dirty="0">
                <a:solidFill>
                  <a:prstClr val="black">
                    <a:lumMod val="75000"/>
                    <a:lumOff val="25000"/>
                  </a:prstClr>
                </a:solidFill>
                <a:latin typeface="HG丸ｺﾞｼｯｸM-PRO" panose="020F0600000000000000" pitchFamily="50" charset="-128"/>
                <a:ea typeface="HG丸ｺﾞｼｯｸM-PRO" panose="020F0600000000000000" pitchFamily="50" charset="-128"/>
                <a:cs typeface="+mn-cs"/>
              </a:rPr>
              <a:t>プレッツェル→</a:t>
            </a:r>
            <a:r>
              <a:rPr kumimoji="0" lang="ja-JP" altLang="en-US" sz="1200" dirty="0">
                <a:solidFill>
                  <a:prstClr val="black"/>
                </a:solidFill>
                <a:cs typeface="+mn-cs"/>
              </a:rPr>
              <a:t>中世ヨーロッパではパン屋のシンボルでよく看板になっている。焼く前にアルカリ溶液に漬けて焼くが日本では許可されないので重曹液で代用</a:t>
            </a:r>
            <a:endParaRPr lang="en-US" altLang="ja-JP" sz="1200" dirty="0">
              <a:solidFill>
                <a:prstClr val="black">
                  <a:lumMod val="75000"/>
                  <a:lumOff val="25000"/>
                </a:prstClr>
              </a:solidFill>
              <a:latin typeface="HG丸ｺﾞｼｯｸM-PRO" panose="020F0600000000000000" pitchFamily="50" charset="-128"/>
              <a:ea typeface="HG丸ｺﾞｼｯｸM-PRO" panose="020F0600000000000000" pitchFamily="50" charset="-128"/>
              <a:cs typeface="+mn-cs"/>
            </a:endParaRPr>
          </a:p>
          <a:p>
            <a:pPr lvl="0" defTabSz="457200">
              <a:spcBef>
                <a:spcPts val="0"/>
              </a:spcBef>
            </a:pPr>
            <a:r>
              <a:rPr lang="ja-JP" altLang="en-US" sz="1200" dirty="0">
                <a:solidFill>
                  <a:prstClr val="black">
                    <a:lumMod val="75000"/>
                    <a:lumOff val="25000"/>
                  </a:prstClr>
                </a:solidFill>
                <a:latin typeface="HG丸ｺﾞｼｯｸM-PRO" panose="020F0600000000000000" pitchFamily="50" charset="-128"/>
                <a:ea typeface="HG丸ｺﾞｼｯｸM-PRO" panose="020F0600000000000000" pitchFamily="50" charset="-128"/>
                <a:cs typeface="+mn-cs"/>
              </a:rPr>
              <a:t>ライ麦パン→北部に多いのは小麦粉の栽培は南部が多い為。</a:t>
            </a:r>
            <a:r>
              <a:rPr kumimoji="0" lang="ja-JP" altLang="en-US" sz="1200" dirty="0">
                <a:solidFill>
                  <a:prstClr val="black"/>
                </a:solidFill>
                <a:cs typeface="+mn-cs"/>
              </a:rPr>
              <a:t>ライ麦で作るパンはロッゲンブロート、小麦で作るパンをヴァイツェンブロート。ライ麦と小麦を混ぜ合わせたものをミッシュブロート</a:t>
            </a:r>
            <a:endParaRPr kumimoji="0" lang="en-US" altLang="ja-JP" sz="1200" dirty="0">
              <a:solidFill>
                <a:prstClr val="black"/>
              </a:solidFill>
              <a:cs typeface="+mn-cs"/>
            </a:endParaRPr>
          </a:p>
          <a:p>
            <a:pPr lvl="0" defTabSz="457200">
              <a:spcBef>
                <a:spcPts val="0"/>
              </a:spcBef>
            </a:pPr>
            <a:r>
              <a:rPr kumimoji="0" lang="ja-JP" altLang="en-US" sz="1200" dirty="0">
                <a:solidFill>
                  <a:prstClr val="black"/>
                </a:solidFill>
                <a:cs typeface="+mn-cs"/>
              </a:rPr>
              <a:t>カイザー・ゼンメル</a:t>
            </a:r>
          </a:p>
          <a:p>
            <a:pPr marL="270034" lvl="0" indent="-270034">
              <a:spcBef>
                <a:spcPts val="788"/>
              </a:spcBef>
              <a:buClr>
                <a:srgbClr val="90C226"/>
              </a:buClr>
              <a:buSzPct val="80000"/>
              <a:buFont typeface="Wingdings 3" charset="2"/>
              <a:buChar char=""/>
            </a:pPr>
            <a:endParaRPr lang="ja-JP" altLang="en-US" sz="2000" dirty="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p:txBody>
      </p:sp>
      <p:sp>
        <p:nvSpPr>
          <p:cNvPr id="14" name="タイトル 1">
            <a:extLst>
              <a:ext uri="{FF2B5EF4-FFF2-40B4-BE49-F238E27FC236}">
                <a16:creationId xmlns:a16="http://schemas.microsoft.com/office/drawing/2014/main" xmlns="" id="{0F5F3C90-03D1-421E-995A-C16CDC2BA195}"/>
              </a:ext>
            </a:extLst>
          </p:cNvPr>
          <p:cNvSpPr txBox="1">
            <a:spLocks/>
          </p:cNvSpPr>
          <p:nvPr/>
        </p:nvSpPr>
        <p:spPr>
          <a:xfrm>
            <a:off x="194157" y="8845529"/>
            <a:ext cx="5730679" cy="773031"/>
          </a:xfrm>
          <a:prstGeom prst="rect">
            <a:avLst/>
          </a:prstGeom>
          <a:solidFill>
            <a:schemeClr val="bg1">
              <a:lumMod val="95000"/>
            </a:schemeClr>
          </a:solidFill>
        </p:spPr>
        <p:txBody>
          <a:bodyPr vert="horz" lIns="91440" tIns="45720" rIns="91440" bIns="45720" rtlCol="0" anchor="t">
            <a:normAutofit/>
          </a:bodyPr>
          <a:lstStyle>
            <a:lvl1pPr algn="l" defTabSz="360045" rtl="0" eaLnBrk="1" latinLnBrk="0" hangingPunct="1">
              <a:spcBef>
                <a:spcPct val="0"/>
              </a:spcBef>
              <a:buNone/>
              <a:defRPr kumimoji="1" sz="2835"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270034" lvl="0" indent="-270034">
              <a:spcBef>
                <a:spcPts val="788"/>
              </a:spcBef>
              <a:buClr>
                <a:srgbClr val="90C226"/>
              </a:buClr>
              <a:buSzPct val="80000"/>
              <a:buFont typeface="Wingdings 3" charset="2"/>
              <a:buChar char=""/>
            </a:pPr>
            <a:r>
              <a:rPr lang="ja-JP" altLang="en-US" sz="200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ポルトガル</a:t>
            </a:r>
          </a:p>
        </p:txBody>
      </p:sp>
      <p:sp>
        <p:nvSpPr>
          <p:cNvPr id="15" name="タイトル 1">
            <a:extLst>
              <a:ext uri="{FF2B5EF4-FFF2-40B4-BE49-F238E27FC236}">
                <a16:creationId xmlns:a16="http://schemas.microsoft.com/office/drawing/2014/main" xmlns="" id="{009F62C1-91BD-4BDB-A18E-9E6D20E02458}"/>
              </a:ext>
            </a:extLst>
          </p:cNvPr>
          <p:cNvSpPr txBox="1">
            <a:spLocks/>
          </p:cNvSpPr>
          <p:nvPr/>
        </p:nvSpPr>
        <p:spPr>
          <a:xfrm>
            <a:off x="194157" y="7871967"/>
            <a:ext cx="5730679" cy="773031"/>
          </a:xfrm>
          <a:prstGeom prst="rect">
            <a:avLst/>
          </a:prstGeom>
          <a:solidFill>
            <a:schemeClr val="bg1">
              <a:lumMod val="95000"/>
            </a:schemeClr>
          </a:solidFill>
        </p:spPr>
        <p:txBody>
          <a:bodyPr vert="horz" lIns="91440" tIns="45720" rIns="91440" bIns="45720" rtlCol="0" anchor="t">
            <a:normAutofit/>
          </a:bodyPr>
          <a:lstStyle>
            <a:lvl1pPr algn="l" defTabSz="360045" rtl="0" eaLnBrk="1" latinLnBrk="0" hangingPunct="1">
              <a:spcBef>
                <a:spcPct val="0"/>
              </a:spcBef>
              <a:buNone/>
              <a:defRPr kumimoji="1" sz="2835"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270034" lvl="0" indent="-270034">
              <a:spcBef>
                <a:spcPts val="788"/>
              </a:spcBef>
              <a:buClr>
                <a:srgbClr val="90C226"/>
              </a:buClr>
              <a:buSzPct val="80000"/>
              <a:buFont typeface="Wingdings 3" charset="2"/>
              <a:buChar char=""/>
            </a:pPr>
            <a:r>
              <a:rPr lang="ja-JP" altLang="en-US" sz="200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スペイン</a:t>
            </a:r>
          </a:p>
        </p:txBody>
      </p:sp>
      <p:sp>
        <p:nvSpPr>
          <p:cNvPr id="9" name="サブタイトル 2">
            <a:extLst>
              <a:ext uri="{FF2B5EF4-FFF2-40B4-BE49-F238E27FC236}">
                <a16:creationId xmlns:a16="http://schemas.microsoft.com/office/drawing/2014/main" xmlns="" id="{34E474FC-2CE3-4C2A-B0DC-AAA88D92EC51}"/>
              </a:ext>
            </a:extLst>
          </p:cNvPr>
          <p:cNvSpPr txBox="1">
            <a:spLocks/>
          </p:cNvSpPr>
          <p:nvPr/>
        </p:nvSpPr>
        <p:spPr>
          <a:xfrm>
            <a:off x="-3907304" y="1454803"/>
            <a:ext cx="5040630" cy="4968552"/>
          </a:xfrm>
          <a:prstGeom prst="rect">
            <a:avLst/>
          </a:prstGeom>
        </p:spPr>
        <p:txBody>
          <a:bodyPr vert="horz" lIns="91440" tIns="45720" rIns="91440" bIns="45720" rtlCol="0">
            <a:normAutofit/>
          </a:bodyPr>
          <a:lstStyle>
            <a:lvl1pPr marL="270034" indent="-270034" algn="l" defTabSz="360045" rtl="0" eaLnBrk="1" latinLnBrk="0" hangingPunct="1">
              <a:spcBef>
                <a:spcPts val="788"/>
              </a:spcBef>
              <a:spcAft>
                <a:spcPts val="0"/>
              </a:spcAft>
              <a:buClr>
                <a:schemeClr val="accent1"/>
              </a:buClr>
              <a:buSzPct val="80000"/>
              <a:buFont typeface="Wingdings 3" charset="2"/>
              <a:buChar char=""/>
              <a:defRPr kumimoji="1" sz="1418" kern="1200">
                <a:solidFill>
                  <a:schemeClr val="tx1">
                    <a:lumMod val="75000"/>
                    <a:lumOff val="25000"/>
                  </a:schemeClr>
                </a:solidFill>
                <a:latin typeface="+mn-lt"/>
                <a:ea typeface="+mn-ea"/>
                <a:cs typeface="+mn-cs"/>
              </a:defRPr>
            </a:lvl1pPr>
            <a:lvl2pPr marL="585073" indent="-225028" algn="l" defTabSz="360045" rtl="0" eaLnBrk="1" latinLnBrk="0" hangingPunct="1">
              <a:spcBef>
                <a:spcPts val="788"/>
              </a:spcBef>
              <a:spcAft>
                <a:spcPts val="0"/>
              </a:spcAft>
              <a:buClr>
                <a:schemeClr val="accent1"/>
              </a:buClr>
              <a:buSzPct val="80000"/>
              <a:buFont typeface="Wingdings 3" charset="2"/>
              <a:buChar char=""/>
              <a:defRPr kumimoji="1" sz="1260" kern="1200">
                <a:solidFill>
                  <a:schemeClr val="tx1">
                    <a:lumMod val="75000"/>
                    <a:lumOff val="25000"/>
                  </a:schemeClr>
                </a:solidFill>
                <a:latin typeface="+mn-lt"/>
                <a:ea typeface="+mn-ea"/>
                <a:cs typeface="+mn-cs"/>
              </a:defRPr>
            </a:lvl2pPr>
            <a:lvl3pPr marL="900113" indent="-180023" algn="l" defTabSz="360045" rtl="0" eaLnBrk="1" latinLnBrk="0" hangingPunct="1">
              <a:spcBef>
                <a:spcPts val="788"/>
              </a:spcBef>
              <a:spcAft>
                <a:spcPts val="0"/>
              </a:spcAft>
              <a:buClr>
                <a:schemeClr val="accent1"/>
              </a:buClr>
              <a:buSzPct val="80000"/>
              <a:buFont typeface="Wingdings 3" charset="2"/>
              <a:buChar char=""/>
              <a:defRPr kumimoji="1" sz="1103" kern="1200">
                <a:solidFill>
                  <a:schemeClr val="tx1">
                    <a:lumMod val="75000"/>
                    <a:lumOff val="25000"/>
                  </a:schemeClr>
                </a:solidFill>
                <a:latin typeface="+mn-lt"/>
                <a:ea typeface="+mn-ea"/>
                <a:cs typeface="+mn-cs"/>
              </a:defRPr>
            </a:lvl3pPr>
            <a:lvl4pPr marL="1260158"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4pPr>
            <a:lvl5pPr marL="1620203"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5pPr>
            <a:lvl6pPr marL="1980248"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6pPr>
            <a:lvl7pPr marL="2340293"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7pPr>
            <a:lvl8pPr marL="2700338"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8pPr>
            <a:lvl9pPr marL="3060383"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9pPr>
          </a:lstStyle>
          <a:p>
            <a:endParaRPr lang="ja-JP" altLang="en-US" sz="1200" dirty="0"/>
          </a:p>
        </p:txBody>
      </p:sp>
      <p:pic>
        <p:nvPicPr>
          <p:cNvPr id="10" name="図 9" descr="\\Xf91server1\team_data\ナレッジ\廣田\ﾊﾟﾝの写真\背景写真\海外ﾊﾟﾝ写真\ﾊﾞｰﾝｻｲﾄﾞﾎﾃﾙの朝食.jpg">
            <a:extLst>
              <a:ext uri="{FF2B5EF4-FFF2-40B4-BE49-F238E27FC236}">
                <a16:creationId xmlns:a16="http://schemas.microsoft.com/office/drawing/2014/main" xmlns="" id="{DB71FC40-6D35-4816-AA44-4FC6DCEBFC02}"/>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a:ext>
            </a:extLst>
          </a:blip>
          <a:srcRect/>
          <a:stretch/>
        </p:blipFill>
        <p:spPr bwMode="auto">
          <a:xfrm>
            <a:off x="3478177" y="2664815"/>
            <a:ext cx="2380029" cy="179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図 10" descr="\\Xf91server1\team_data\ナレッジ\廣田\ﾊﾟﾝの写真\イギリス\イギリスホービス.jpg">
            <a:extLst>
              <a:ext uri="{FF2B5EF4-FFF2-40B4-BE49-F238E27FC236}">
                <a16:creationId xmlns:a16="http://schemas.microsoft.com/office/drawing/2014/main" xmlns="" id="{57CD223D-356D-453B-A196-8B7F335B8C07}"/>
              </a:ext>
            </a:extLst>
          </p:cNvPr>
          <p:cNvPicPr>
            <a:picLocks noChangeAspect="1" noChangeArrowheads="1"/>
          </p:cNvPicPr>
          <p:nvPr/>
        </p:nvPicPr>
        <p:blipFill>
          <a:blip r:embed="rId4" cstate="email">
            <a:extLst>
              <a:ext uri="{BEBA8EAE-BF5A-486C-A8C5-ECC9F3942E4B}">
                <a14:imgProps xmlns:a14="http://schemas.microsoft.com/office/drawing/2010/main">
                  <a14:imgLayer r:embed="rId5">
                    <a14:imgEffect>
                      <a14:sharpenSoften amount="50000"/>
                    </a14:imgEffect>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611597" y="2660873"/>
            <a:ext cx="2414737" cy="171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87" descr="20114月27市場品 009">
            <a:extLst>
              <a:ext uri="{FF2B5EF4-FFF2-40B4-BE49-F238E27FC236}">
                <a16:creationId xmlns:a16="http://schemas.microsoft.com/office/drawing/2014/main" xmlns="" id="{B327E111-07B4-471E-8E44-A21C01F82A50}"/>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3312418" y="6269916"/>
            <a:ext cx="2486025" cy="1642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タイトル 1">
            <a:extLst>
              <a:ext uri="{FF2B5EF4-FFF2-40B4-BE49-F238E27FC236}">
                <a16:creationId xmlns:a16="http://schemas.microsoft.com/office/drawing/2014/main" xmlns="" id="{D152B264-E082-44EE-B6D8-7F64FD7AA97C}"/>
              </a:ext>
            </a:extLst>
          </p:cNvPr>
          <p:cNvSpPr txBox="1">
            <a:spLocks/>
          </p:cNvSpPr>
          <p:nvPr/>
        </p:nvSpPr>
        <p:spPr>
          <a:xfrm>
            <a:off x="393626" y="6364989"/>
            <a:ext cx="2792400" cy="773031"/>
          </a:xfrm>
          <a:prstGeom prst="rect">
            <a:avLst/>
          </a:prstGeom>
          <a:solidFill>
            <a:schemeClr val="bg1">
              <a:lumMod val="95000"/>
            </a:schemeClr>
          </a:solidFill>
        </p:spPr>
        <p:txBody>
          <a:bodyPr vert="horz" lIns="91440" tIns="45720" rIns="91440" bIns="45720" rtlCol="0" anchor="t">
            <a:normAutofit/>
          </a:bodyPr>
          <a:lstStyle>
            <a:lvl1pPr algn="l" defTabSz="360045" rtl="0" eaLnBrk="1" latinLnBrk="0" hangingPunct="1">
              <a:spcBef>
                <a:spcPct val="0"/>
              </a:spcBef>
              <a:buNone/>
              <a:defRPr kumimoji="1" sz="2835"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270034" lvl="0" indent="-270034">
              <a:spcBef>
                <a:spcPts val="788"/>
              </a:spcBef>
              <a:buClr>
                <a:srgbClr val="90C226"/>
              </a:buClr>
              <a:buSzPct val="80000"/>
              <a:buFont typeface="Wingdings 3" charset="2"/>
              <a:buChar char=""/>
            </a:pPr>
            <a:r>
              <a:rPr lang="ja-JP" altLang="en-US" sz="160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オーストリア</a:t>
            </a:r>
            <a:endParaRPr lang="en-US" altLang="ja-JP" sz="1600" dirty="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a:p>
            <a:pPr lvl="0">
              <a:spcBef>
                <a:spcPts val="788"/>
              </a:spcBef>
              <a:buClr>
                <a:srgbClr val="90C226"/>
              </a:buClr>
              <a:buSzPct val="80000"/>
            </a:pPr>
            <a:r>
              <a:rPr lang="ja-JP" altLang="en-US" sz="120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　　　クラフェン</a:t>
            </a:r>
          </a:p>
        </p:txBody>
      </p:sp>
    </p:spTree>
    <p:extLst>
      <p:ext uri="{BB962C8B-B14F-4D97-AF65-F5344CB8AC3E}">
        <p14:creationId xmlns:p14="http://schemas.microsoft.com/office/powerpoint/2010/main" val="3168598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xmlns="" id="{9012FF04-A99A-4954-9317-8E5BAF49D5A3}"/>
              </a:ext>
            </a:extLst>
          </p:cNvPr>
          <p:cNvSpPr txBox="1">
            <a:spLocks/>
          </p:cNvSpPr>
          <p:nvPr/>
        </p:nvSpPr>
        <p:spPr>
          <a:xfrm>
            <a:off x="466878" y="128464"/>
            <a:ext cx="5403048" cy="431489"/>
          </a:xfrm>
          <a:prstGeom prst="rect">
            <a:avLst/>
          </a:prstGeom>
          <a:solidFill>
            <a:schemeClr val="bg1">
              <a:lumMod val="95000"/>
            </a:schemeClr>
          </a:solidFill>
        </p:spPr>
        <p:txBody>
          <a:bodyPr vert="horz" lIns="91440" tIns="45720" rIns="91440" bIns="45720" rtlCol="0" anchor="t">
            <a:normAutofit/>
          </a:bodyPr>
          <a:lstStyle>
            <a:lvl1pPr algn="l" defTabSz="360045" rtl="0" eaLnBrk="1" latinLnBrk="0" hangingPunct="1">
              <a:spcBef>
                <a:spcPct val="0"/>
              </a:spcBef>
              <a:buNone/>
              <a:defRPr kumimoji="1" sz="2835"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00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５－４．国別の代表的なパン</a:t>
            </a:r>
            <a:endParaRPr lang="en-US" altLang="ja-JP" sz="2000" dirty="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a:p>
            <a:endParaRPr lang="ja-JP" altLang="en-US" sz="2000" dirty="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p:txBody>
      </p:sp>
      <p:sp>
        <p:nvSpPr>
          <p:cNvPr id="14" name="タイトル 1">
            <a:extLst>
              <a:ext uri="{FF2B5EF4-FFF2-40B4-BE49-F238E27FC236}">
                <a16:creationId xmlns:a16="http://schemas.microsoft.com/office/drawing/2014/main" xmlns="" id="{E0303498-084C-40C2-9768-82665EFEEB24}"/>
              </a:ext>
            </a:extLst>
          </p:cNvPr>
          <p:cNvSpPr txBox="1">
            <a:spLocks/>
          </p:cNvSpPr>
          <p:nvPr/>
        </p:nvSpPr>
        <p:spPr>
          <a:xfrm>
            <a:off x="254628" y="2267283"/>
            <a:ext cx="6370158" cy="2129466"/>
          </a:xfrm>
          <a:prstGeom prst="rect">
            <a:avLst/>
          </a:prstGeom>
          <a:solidFill>
            <a:schemeClr val="bg1">
              <a:lumMod val="95000"/>
            </a:schemeClr>
          </a:solidFill>
        </p:spPr>
        <p:txBody>
          <a:bodyPr vert="horz" lIns="91440" tIns="45720" rIns="91440" bIns="45720" rtlCol="0" anchor="t">
            <a:normAutofit/>
          </a:bodyPr>
          <a:lstStyle>
            <a:lvl1pPr algn="l" defTabSz="360045" rtl="0" eaLnBrk="1" latinLnBrk="0" hangingPunct="1">
              <a:spcBef>
                <a:spcPct val="0"/>
              </a:spcBef>
              <a:buNone/>
              <a:defRPr kumimoji="1" sz="2835"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60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アメリカ　</a:t>
            </a:r>
            <a:endParaRPr lang="en-US" altLang="ja-JP" sz="1600" dirty="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a:p>
            <a:r>
              <a:rPr lang="ja-JP" altLang="en-US" sz="120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小型の山形パン、ワンローフ型が多い。中近東のパンベーグルやピッタブレッドなど油脂が少ないパンがホワイトカラー層に人気になり世界中に広まっている。</a:t>
            </a:r>
            <a:endParaRPr lang="en-US" altLang="ja-JP" sz="1200" dirty="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a:p>
            <a:endParaRPr lang="en-US" altLang="ja-JP" sz="1200" dirty="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a:p>
            <a:pPr lvl="0" defTabSz="457200">
              <a:spcBef>
                <a:spcPts val="0"/>
              </a:spcBef>
            </a:pPr>
            <a:r>
              <a:rPr kumimoji="0" lang="ja-JP" altLang="en-US" sz="1100" dirty="0">
                <a:solidFill>
                  <a:prstClr val="black"/>
                </a:solidFill>
                <a:cs typeface="+mn-cs"/>
              </a:rPr>
              <a:t>食パン→上蓋のない焼型で焼く山型食パンや、蓋つきの焼型（プルマン型）で焼く角食パン</a:t>
            </a:r>
          </a:p>
          <a:p>
            <a:pPr lvl="0" defTabSz="457200">
              <a:spcBef>
                <a:spcPts val="0"/>
              </a:spcBef>
            </a:pPr>
            <a:r>
              <a:rPr kumimoji="0" lang="ja-JP" altLang="en-US" sz="1100" dirty="0">
                <a:solidFill>
                  <a:prstClr val="black"/>
                </a:solidFill>
                <a:cs typeface="+mn-cs"/>
              </a:rPr>
              <a:t>ロールパン→</a:t>
            </a:r>
          </a:p>
          <a:p>
            <a:pPr lvl="0" defTabSz="457200">
              <a:spcBef>
                <a:spcPts val="0"/>
              </a:spcBef>
            </a:pPr>
            <a:r>
              <a:rPr kumimoji="0" lang="ja-JP" altLang="en-US" sz="1100" dirty="0">
                <a:solidFill>
                  <a:prstClr val="black"/>
                </a:solidFill>
                <a:cs typeface="+mn-cs"/>
              </a:rPr>
              <a:t>ベーグル→もともとはユダヤ人のパン。今ではアメリカのポピュラーなパンになっている、焼く直前に生地を一度ゆでると表面の小麦粉のでんぷんがアルファー化され　</a:t>
            </a:r>
            <a:r>
              <a:rPr kumimoji="0" lang="ja-JP" altLang="en-US" sz="1100" dirty="0" err="1">
                <a:solidFill>
                  <a:prstClr val="black"/>
                </a:solidFill>
                <a:cs typeface="+mn-cs"/>
              </a:rPr>
              <a:t>もちもち</a:t>
            </a:r>
            <a:r>
              <a:rPr kumimoji="0" lang="ja-JP" altLang="en-US" sz="1100" dirty="0">
                <a:solidFill>
                  <a:prstClr val="black"/>
                </a:solidFill>
                <a:cs typeface="+mn-cs"/>
              </a:rPr>
              <a:t>した食感になる</a:t>
            </a:r>
          </a:p>
          <a:p>
            <a:pPr lvl="0" defTabSz="457200">
              <a:spcBef>
                <a:spcPts val="0"/>
              </a:spcBef>
            </a:pPr>
            <a:r>
              <a:rPr kumimoji="0" lang="ja-JP" altLang="en-US" sz="1200" dirty="0">
                <a:solidFill>
                  <a:prstClr val="black"/>
                </a:solidFill>
                <a:cs typeface="+mn-cs"/>
              </a:rPr>
              <a:t>シナモンロール→人気のあるパン、カフェにほとんど置かれている</a:t>
            </a:r>
          </a:p>
          <a:p>
            <a:pPr lvl="0" defTabSz="457200">
              <a:spcBef>
                <a:spcPts val="0"/>
              </a:spcBef>
            </a:pPr>
            <a:endParaRPr kumimoji="0" lang="ja-JP" altLang="en-US" sz="1100" dirty="0">
              <a:solidFill>
                <a:prstClr val="black"/>
              </a:solidFill>
              <a:cs typeface="+mn-cs"/>
            </a:endParaRPr>
          </a:p>
          <a:p>
            <a:endParaRPr lang="ja-JP" altLang="en-US" sz="2000" dirty="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p:txBody>
      </p:sp>
      <p:sp>
        <p:nvSpPr>
          <p:cNvPr id="15" name="タイトル 1">
            <a:extLst>
              <a:ext uri="{FF2B5EF4-FFF2-40B4-BE49-F238E27FC236}">
                <a16:creationId xmlns:a16="http://schemas.microsoft.com/office/drawing/2014/main" xmlns="" id="{6CB37AC3-8DF1-4BB6-8E1A-25CD058602CE}"/>
              </a:ext>
            </a:extLst>
          </p:cNvPr>
          <p:cNvSpPr txBox="1">
            <a:spLocks/>
          </p:cNvSpPr>
          <p:nvPr/>
        </p:nvSpPr>
        <p:spPr>
          <a:xfrm>
            <a:off x="254628" y="4555962"/>
            <a:ext cx="6389836" cy="3187326"/>
          </a:xfrm>
          <a:prstGeom prst="rect">
            <a:avLst/>
          </a:prstGeom>
          <a:solidFill>
            <a:schemeClr val="bg1">
              <a:lumMod val="95000"/>
            </a:schemeClr>
          </a:solidFill>
        </p:spPr>
        <p:txBody>
          <a:bodyPr vert="horz" lIns="91440" tIns="45720" rIns="91440" bIns="45720" rtlCol="0" anchor="t">
            <a:normAutofit/>
          </a:bodyPr>
          <a:lstStyle>
            <a:lvl1pPr algn="l" defTabSz="360045" rtl="0" eaLnBrk="1" latinLnBrk="0" hangingPunct="1">
              <a:spcBef>
                <a:spcPct val="0"/>
              </a:spcBef>
              <a:buNone/>
              <a:defRPr kumimoji="1" sz="2835"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60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日本　</a:t>
            </a:r>
            <a:r>
              <a:rPr lang="ja-JP" altLang="en-US" sz="1200"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砂糖が多く油脂が少ないパンが人気。世界中のパンがあふれているが、飽きやすい国民性であり変化の少ない欧州に比べて、菓子パン、総菜パンの変化は激しい。</a:t>
            </a:r>
            <a:endParaRPr lang="en-US" altLang="ja-JP" sz="1200" dirty="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a:p>
            <a:endParaRPr kumimoji="0" lang="en-US" altLang="ja-JP" sz="1200" dirty="0">
              <a:solidFill>
                <a:prstClr val="black">
                  <a:lumMod val="95000"/>
                  <a:lumOff val="5000"/>
                </a:prstClr>
              </a:solidFill>
              <a:latin typeface="HG丸ｺﾞｼｯｸM-PRO" panose="020F0600000000000000" pitchFamily="50" charset="-128"/>
              <a:ea typeface="HG丸ｺﾞｼｯｸM-PRO" panose="020F0600000000000000" pitchFamily="50" charset="-128"/>
              <a:cs typeface="+mn-cs"/>
            </a:endParaRPr>
          </a:p>
          <a:p>
            <a:pPr lvl="0" defTabSz="457200">
              <a:spcBef>
                <a:spcPts val="0"/>
              </a:spcBef>
            </a:pPr>
            <a:r>
              <a:rPr kumimoji="0" lang="ja-JP" altLang="en-US" sz="1200" dirty="0">
                <a:solidFill>
                  <a:prstClr val="black"/>
                </a:solidFill>
                <a:latin typeface="HG丸ｺﾞｼｯｸM-PRO" panose="020F0600000000000000" pitchFamily="50" charset="-128"/>
                <a:ea typeface="HG丸ｺﾞｼｯｸM-PRO" panose="020F0600000000000000" pitchFamily="50" charset="-128"/>
                <a:cs typeface="+mn-cs"/>
              </a:rPr>
              <a:t>メロンパン→関西ではメロンパンの形は異なります。メキシコのパンが発祥らしい</a:t>
            </a:r>
            <a:endParaRPr kumimoji="0" lang="en-US" altLang="ja-JP" sz="1200" dirty="0">
              <a:solidFill>
                <a:prstClr val="black"/>
              </a:solidFill>
              <a:latin typeface="HG丸ｺﾞｼｯｸM-PRO" panose="020F0600000000000000" pitchFamily="50" charset="-128"/>
              <a:ea typeface="HG丸ｺﾞｼｯｸM-PRO" panose="020F0600000000000000" pitchFamily="50" charset="-128"/>
              <a:cs typeface="+mn-cs"/>
            </a:endParaRPr>
          </a:p>
          <a:p>
            <a:pPr lvl="0" defTabSz="457200">
              <a:spcBef>
                <a:spcPts val="0"/>
              </a:spcBef>
            </a:pPr>
            <a:r>
              <a:rPr kumimoji="0" lang="ja-JP" altLang="en-US" sz="1100" dirty="0">
                <a:solidFill>
                  <a:prstClr val="black"/>
                </a:solidFill>
                <a:cs typeface="+mn-cs"/>
              </a:rPr>
              <a:t>カレーパン→</a:t>
            </a:r>
          </a:p>
          <a:p>
            <a:pPr lvl="0" defTabSz="457200">
              <a:spcBef>
                <a:spcPts val="0"/>
              </a:spcBef>
            </a:pPr>
            <a:r>
              <a:rPr kumimoji="0" lang="ja-JP" altLang="en-US" sz="1100" dirty="0">
                <a:solidFill>
                  <a:prstClr val="black"/>
                </a:solidFill>
                <a:cs typeface="+mn-cs"/>
              </a:rPr>
              <a:t>昭和２年に名花堂というパン屋が洋食パンとして販売したのがはじまりで、パン粉をつけて揚げるというのはとんかつから発想したのだとか。</a:t>
            </a:r>
          </a:p>
          <a:p>
            <a:pPr lvl="0" defTabSz="457200">
              <a:spcBef>
                <a:spcPts val="0"/>
              </a:spcBef>
            </a:pPr>
            <a:endParaRPr kumimoji="0" lang="ja-JP" altLang="en-US" sz="1100" dirty="0">
              <a:solidFill>
                <a:prstClr val="black"/>
              </a:solidFill>
              <a:cs typeface="+mn-cs"/>
            </a:endParaRPr>
          </a:p>
          <a:p>
            <a:pPr lvl="0" defTabSz="457200">
              <a:spcBef>
                <a:spcPts val="0"/>
              </a:spcBef>
            </a:pPr>
            <a:r>
              <a:rPr kumimoji="0" lang="ja-JP" altLang="en-US" sz="1100" dirty="0">
                <a:solidFill>
                  <a:prstClr val="black"/>
                </a:solidFill>
                <a:cs typeface="+mn-cs"/>
              </a:rPr>
              <a:t>あんパン→</a:t>
            </a:r>
          </a:p>
          <a:p>
            <a:pPr lvl="0" defTabSz="457200">
              <a:spcBef>
                <a:spcPts val="0"/>
              </a:spcBef>
            </a:pPr>
            <a:r>
              <a:rPr kumimoji="0" lang="ja-JP" altLang="en-US" sz="1100" dirty="0">
                <a:solidFill>
                  <a:prstClr val="black"/>
                </a:solidFill>
                <a:cs typeface="+mn-cs"/>
              </a:rPr>
              <a:t>明治７年、木村屋創業者の木村安兵衛氏が酒種発酵生地を開発したパン。</a:t>
            </a:r>
          </a:p>
          <a:p>
            <a:pPr lvl="0" defTabSz="457200">
              <a:spcBef>
                <a:spcPts val="0"/>
              </a:spcBef>
            </a:pPr>
            <a:endParaRPr kumimoji="0" lang="ja-JP" altLang="en-US" sz="1100" dirty="0">
              <a:solidFill>
                <a:prstClr val="black"/>
              </a:solidFill>
              <a:cs typeface="+mn-cs"/>
            </a:endParaRPr>
          </a:p>
          <a:p>
            <a:pPr lvl="0" defTabSz="457200">
              <a:spcBef>
                <a:spcPts val="0"/>
              </a:spcBef>
            </a:pPr>
            <a:r>
              <a:rPr kumimoji="0" lang="ja-JP" altLang="en-US" sz="1100" dirty="0">
                <a:solidFill>
                  <a:prstClr val="black"/>
                </a:solidFill>
                <a:cs typeface="+mn-cs"/>
              </a:rPr>
              <a:t>クリームパン→</a:t>
            </a:r>
          </a:p>
          <a:p>
            <a:pPr lvl="0" defTabSz="457200">
              <a:spcBef>
                <a:spcPts val="0"/>
              </a:spcBef>
            </a:pPr>
            <a:r>
              <a:rPr kumimoji="0" lang="ja-JP" altLang="en-US" sz="1100" dirty="0">
                <a:solidFill>
                  <a:prstClr val="black"/>
                </a:solidFill>
                <a:cs typeface="+mn-cs"/>
              </a:rPr>
              <a:t>シュークリームの美味しさに感銘した中村屋創業者の相馬愛蔵氏が、明治３７年に売り出したパン。</a:t>
            </a:r>
          </a:p>
          <a:p>
            <a:pPr lvl="0" defTabSz="457200">
              <a:spcBef>
                <a:spcPts val="0"/>
              </a:spcBef>
            </a:pPr>
            <a:endParaRPr kumimoji="0" lang="ja-JP" altLang="en-US" sz="1100" dirty="0">
              <a:solidFill>
                <a:prstClr val="black"/>
              </a:solidFill>
              <a:cs typeface="+mn-cs"/>
            </a:endParaRPr>
          </a:p>
          <a:p>
            <a:pPr lvl="0" defTabSz="457200">
              <a:spcBef>
                <a:spcPts val="0"/>
              </a:spcBef>
            </a:pPr>
            <a:r>
              <a:rPr kumimoji="0" lang="ja-JP" altLang="en-US" sz="1100" dirty="0">
                <a:solidFill>
                  <a:prstClr val="black"/>
                </a:solidFill>
                <a:cs typeface="+mn-cs"/>
              </a:rPr>
              <a:t>ジャムパン→</a:t>
            </a:r>
          </a:p>
          <a:p>
            <a:pPr lvl="0" defTabSz="457200">
              <a:spcBef>
                <a:spcPts val="0"/>
              </a:spcBef>
            </a:pPr>
            <a:r>
              <a:rPr kumimoji="0" lang="ja-JP" altLang="en-US" sz="1100" dirty="0">
                <a:solidFill>
                  <a:prstClr val="black"/>
                </a:solidFill>
                <a:cs typeface="+mn-cs"/>
              </a:rPr>
              <a:t>元祖木村屋３代目の儀四郎氏が、明治３３年に開発したパン。</a:t>
            </a:r>
          </a:p>
          <a:p>
            <a:pPr lvl="0" defTabSz="457200">
              <a:spcBef>
                <a:spcPts val="0"/>
              </a:spcBef>
            </a:pPr>
            <a:endParaRPr kumimoji="0" lang="ja-JP" altLang="en-US" sz="1100" dirty="0">
              <a:solidFill>
                <a:prstClr val="black"/>
              </a:solidFill>
              <a:cs typeface="+mn-cs"/>
            </a:endParaRPr>
          </a:p>
          <a:p>
            <a:pPr lvl="0" defTabSz="457200">
              <a:spcBef>
                <a:spcPts val="0"/>
              </a:spcBef>
            </a:pPr>
            <a:endParaRPr kumimoji="0" lang="ja-JP" altLang="en-US" sz="1200" dirty="0">
              <a:solidFill>
                <a:prstClr val="black"/>
              </a:solidFill>
              <a:latin typeface="HG丸ｺﾞｼｯｸM-PRO" panose="020F0600000000000000" pitchFamily="50" charset="-128"/>
              <a:ea typeface="HG丸ｺﾞｼｯｸM-PRO" panose="020F0600000000000000" pitchFamily="50" charset="-128"/>
              <a:cs typeface="+mn-cs"/>
            </a:endParaRPr>
          </a:p>
          <a:p>
            <a:endParaRPr lang="ja-JP" altLang="en-US" sz="2000" dirty="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p:txBody>
      </p:sp>
      <p:sp>
        <p:nvSpPr>
          <p:cNvPr id="17" name="タイトル 1">
            <a:extLst>
              <a:ext uri="{FF2B5EF4-FFF2-40B4-BE49-F238E27FC236}">
                <a16:creationId xmlns:a16="http://schemas.microsoft.com/office/drawing/2014/main" xmlns="" id="{3F6C3B00-11D3-49C2-AB88-D0CFD4231133}"/>
              </a:ext>
            </a:extLst>
          </p:cNvPr>
          <p:cNvSpPr txBox="1">
            <a:spLocks/>
          </p:cNvSpPr>
          <p:nvPr/>
        </p:nvSpPr>
        <p:spPr>
          <a:xfrm>
            <a:off x="274306" y="660286"/>
            <a:ext cx="6370158" cy="1512168"/>
          </a:xfrm>
          <a:prstGeom prst="rect">
            <a:avLst/>
          </a:prstGeom>
          <a:solidFill>
            <a:schemeClr val="bg1">
              <a:lumMod val="95000"/>
            </a:schemeClr>
          </a:solidFill>
        </p:spPr>
        <p:txBody>
          <a:bodyPr vert="horz" lIns="91440" tIns="45720" rIns="91440" bIns="45720" rtlCol="0" anchor="t">
            <a:normAutofit/>
          </a:bodyPr>
          <a:lstStyle>
            <a:lvl1pPr algn="l" defTabSz="360045" rtl="0" eaLnBrk="1" latinLnBrk="0" hangingPunct="1">
              <a:spcBef>
                <a:spcPct val="0"/>
              </a:spcBef>
              <a:buNone/>
              <a:defRPr kumimoji="1" sz="2835"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270034" lvl="0" indent="-270034">
              <a:spcBef>
                <a:spcPts val="788"/>
              </a:spcBef>
              <a:buClr>
                <a:srgbClr val="90C226"/>
              </a:buClr>
              <a:buSzPct val="80000"/>
              <a:buFont typeface="Wingdings 3" charset="2"/>
              <a:buChar char=""/>
            </a:pPr>
            <a:r>
              <a:rPr lang="ja-JP" altLang="en-US" sz="1600" dirty="0">
                <a:solidFill>
                  <a:prstClr val="black">
                    <a:lumMod val="75000"/>
                    <a:lumOff val="25000"/>
                  </a:prstClr>
                </a:solidFill>
                <a:latin typeface="HG丸ｺﾞｼｯｸM-PRO" panose="020F0600000000000000" pitchFamily="50" charset="-128"/>
                <a:ea typeface="HG丸ｺﾞｼｯｸM-PRO" panose="020F0600000000000000" pitchFamily="50" charset="-128"/>
                <a:cs typeface="+mn-cs"/>
              </a:rPr>
              <a:t>デンマーク</a:t>
            </a:r>
            <a:r>
              <a:rPr lang="ja-JP" altLang="en-US" sz="1200" dirty="0">
                <a:solidFill>
                  <a:prstClr val="black">
                    <a:lumMod val="75000"/>
                    <a:lumOff val="25000"/>
                  </a:prstClr>
                </a:solidFill>
                <a:cs typeface="+mn-cs"/>
              </a:rPr>
              <a:t>デニッシュ・ペストリー、日本ではデンマーク大使館御用達のイエンセンが有名</a:t>
            </a:r>
            <a:endParaRPr lang="en-US" altLang="ja-JP" sz="1200" dirty="0">
              <a:solidFill>
                <a:prstClr val="black">
                  <a:lumMod val="75000"/>
                  <a:lumOff val="25000"/>
                </a:prstClr>
              </a:solidFill>
              <a:cs typeface="+mn-cs"/>
            </a:endParaRPr>
          </a:p>
          <a:p>
            <a:pPr marL="270034" lvl="0" indent="-270034">
              <a:spcBef>
                <a:spcPts val="788"/>
              </a:spcBef>
              <a:buClr>
                <a:srgbClr val="90C226"/>
              </a:buClr>
              <a:buSzPct val="80000"/>
              <a:buFont typeface="Wingdings 3" charset="2"/>
              <a:buChar char=""/>
            </a:pPr>
            <a:r>
              <a:rPr kumimoji="0" lang="ja-JP" altLang="en-US" sz="1200" dirty="0">
                <a:solidFill>
                  <a:prstClr val="black"/>
                </a:solidFill>
                <a:cs typeface="+mn-cs"/>
              </a:rPr>
              <a:t>デンマークではヴィエンナ・ブロート「ウィーン風なパン」と呼ばれます。もともとウィーンのパン職人から伝わったもので、デンマークで完成されたといわれます。日本初のデニッシュペストリーは、タカキベーカリーが、デンマークのデニッシュペストリーを再現しようと試みて、昭和３７年に発売しました。</a:t>
            </a:r>
            <a:endParaRPr lang="en-US" altLang="ja-JP" sz="1200" dirty="0">
              <a:solidFill>
                <a:prstClr val="black">
                  <a:lumMod val="75000"/>
                  <a:lumOff val="25000"/>
                </a:prstClr>
              </a:solidFill>
              <a:cs typeface="+mn-cs"/>
            </a:endParaRPr>
          </a:p>
          <a:p>
            <a:pPr lvl="0">
              <a:spcBef>
                <a:spcPts val="788"/>
              </a:spcBef>
              <a:buClr>
                <a:srgbClr val="90C226"/>
              </a:buClr>
              <a:buSzPct val="80000"/>
            </a:pPr>
            <a:endParaRPr lang="ja-JP" altLang="en-US" sz="1200" dirty="0">
              <a:solidFill>
                <a:prstClr val="black">
                  <a:lumMod val="75000"/>
                  <a:lumOff val="25000"/>
                </a:prstClr>
              </a:solidFill>
              <a:latin typeface="HG丸ｺﾞｼｯｸM-PRO" panose="020F0600000000000000" pitchFamily="50" charset="-128"/>
              <a:ea typeface="HG丸ｺﾞｼｯｸM-PRO" panose="020F0600000000000000" pitchFamily="50" charset="-128"/>
              <a:cs typeface="+mn-cs"/>
            </a:endParaRPr>
          </a:p>
          <a:p>
            <a:endParaRPr lang="en-US" altLang="ja-JP" sz="1600" dirty="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a:p>
            <a:endParaRPr lang="ja-JP" altLang="en-US" sz="2000" dirty="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p:txBody>
      </p:sp>
      <p:sp>
        <p:nvSpPr>
          <p:cNvPr id="8" name="コンテンツ プレースホルダー 2">
            <a:extLst>
              <a:ext uri="{FF2B5EF4-FFF2-40B4-BE49-F238E27FC236}">
                <a16:creationId xmlns:a16="http://schemas.microsoft.com/office/drawing/2014/main" xmlns="" id="{D710A7EE-63B8-442C-A9E7-BF64BB1F5E2C}"/>
              </a:ext>
            </a:extLst>
          </p:cNvPr>
          <p:cNvSpPr txBox="1">
            <a:spLocks/>
          </p:cNvSpPr>
          <p:nvPr/>
        </p:nvSpPr>
        <p:spPr>
          <a:xfrm>
            <a:off x="-3096294" y="5313040"/>
            <a:ext cx="4998825" cy="5605561"/>
          </a:xfrm>
          <a:prstGeom prst="rect">
            <a:avLst/>
          </a:prstGeom>
        </p:spPr>
        <p:txBody>
          <a:bodyPr vert="horz" lIns="91440" tIns="45720" rIns="91440" bIns="45720" rtlCol="0">
            <a:normAutofit/>
          </a:bodyPr>
          <a:lstStyle>
            <a:lvl1pPr marL="270034" indent="-270034" algn="l" defTabSz="360045" rtl="0" eaLnBrk="1" latinLnBrk="0" hangingPunct="1">
              <a:spcBef>
                <a:spcPts val="788"/>
              </a:spcBef>
              <a:spcAft>
                <a:spcPts val="0"/>
              </a:spcAft>
              <a:buClr>
                <a:schemeClr val="accent1"/>
              </a:buClr>
              <a:buSzPct val="80000"/>
              <a:buFont typeface="Wingdings 3" charset="2"/>
              <a:buChar char=""/>
              <a:defRPr kumimoji="1" sz="1418" kern="1200">
                <a:solidFill>
                  <a:schemeClr val="tx1">
                    <a:lumMod val="75000"/>
                    <a:lumOff val="25000"/>
                  </a:schemeClr>
                </a:solidFill>
                <a:latin typeface="+mn-lt"/>
                <a:ea typeface="+mn-ea"/>
                <a:cs typeface="+mn-cs"/>
              </a:defRPr>
            </a:lvl1pPr>
            <a:lvl2pPr marL="585073" indent="-225028" algn="l" defTabSz="360045" rtl="0" eaLnBrk="1" latinLnBrk="0" hangingPunct="1">
              <a:spcBef>
                <a:spcPts val="788"/>
              </a:spcBef>
              <a:spcAft>
                <a:spcPts val="0"/>
              </a:spcAft>
              <a:buClr>
                <a:schemeClr val="accent1"/>
              </a:buClr>
              <a:buSzPct val="80000"/>
              <a:buFont typeface="Wingdings 3" charset="2"/>
              <a:buChar char=""/>
              <a:defRPr kumimoji="1" sz="1260" kern="1200">
                <a:solidFill>
                  <a:schemeClr val="tx1">
                    <a:lumMod val="75000"/>
                    <a:lumOff val="25000"/>
                  </a:schemeClr>
                </a:solidFill>
                <a:latin typeface="+mn-lt"/>
                <a:ea typeface="+mn-ea"/>
                <a:cs typeface="+mn-cs"/>
              </a:defRPr>
            </a:lvl2pPr>
            <a:lvl3pPr marL="900113" indent="-180023" algn="l" defTabSz="360045" rtl="0" eaLnBrk="1" latinLnBrk="0" hangingPunct="1">
              <a:spcBef>
                <a:spcPts val="788"/>
              </a:spcBef>
              <a:spcAft>
                <a:spcPts val="0"/>
              </a:spcAft>
              <a:buClr>
                <a:schemeClr val="accent1"/>
              </a:buClr>
              <a:buSzPct val="80000"/>
              <a:buFont typeface="Wingdings 3" charset="2"/>
              <a:buChar char=""/>
              <a:defRPr kumimoji="1" sz="1103" kern="1200">
                <a:solidFill>
                  <a:schemeClr val="tx1">
                    <a:lumMod val="75000"/>
                    <a:lumOff val="25000"/>
                  </a:schemeClr>
                </a:solidFill>
                <a:latin typeface="+mn-lt"/>
                <a:ea typeface="+mn-ea"/>
                <a:cs typeface="+mn-cs"/>
              </a:defRPr>
            </a:lvl3pPr>
            <a:lvl4pPr marL="1260158"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4pPr>
            <a:lvl5pPr marL="1620203"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5pPr>
            <a:lvl6pPr marL="1980248"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6pPr>
            <a:lvl7pPr marL="2340293"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7pPr>
            <a:lvl8pPr marL="2700338"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8pPr>
            <a:lvl9pPr marL="3060383" indent="-180023" algn="l" defTabSz="360045" rtl="0" eaLnBrk="1" latinLnBrk="0" hangingPunct="1">
              <a:spcBef>
                <a:spcPts val="788"/>
              </a:spcBef>
              <a:spcAft>
                <a:spcPts val="0"/>
              </a:spcAft>
              <a:buClr>
                <a:schemeClr val="accent1"/>
              </a:buClr>
              <a:buSzPct val="80000"/>
              <a:buFont typeface="Wingdings 3" charset="2"/>
              <a:buChar char=""/>
              <a:defRPr kumimoji="1" sz="945" kern="1200">
                <a:solidFill>
                  <a:schemeClr val="tx1">
                    <a:lumMod val="75000"/>
                    <a:lumOff val="25000"/>
                  </a:schemeClr>
                </a:solidFill>
                <a:latin typeface="+mn-lt"/>
                <a:ea typeface="+mn-ea"/>
                <a:cs typeface="+mn-cs"/>
              </a:defRPr>
            </a:lvl9pPr>
          </a:lstStyle>
          <a:p>
            <a:pPr marL="0" indent="0">
              <a:buNone/>
            </a:pPr>
            <a:endParaRPr lang="ja-JP" altLang="en-US" sz="1200" dirty="0"/>
          </a:p>
          <a:p>
            <a:endParaRPr lang="ja-JP" altLang="en-US" sz="1200" dirty="0"/>
          </a:p>
        </p:txBody>
      </p:sp>
      <p:sp>
        <p:nvSpPr>
          <p:cNvPr id="7" name="正方形/長方形 6">
            <a:extLst>
              <a:ext uri="{FF2B5EF4-FFF2-40B4-BE49-F238E27FC236}">
                <a16:creationId xmlns:a16="http://schemas.microsoft.com/office/drawing/2014/main" xmlns="" id="{809901BC-9960-4091-B6C2-53D09C1E23CE}"/>
              </a:ext>
            </a:extLst>
          </p:cNvPr>
          <p:cNvSpPr/>
          <p:nvPr/>
        </p:nvSpPr>
        <p:spPr>
          <a:xfrm>
            <a:off x="305132" y="7902501"/>
            <a:ext cx="6370158" cy="1569660"/>
          </a:xfrm>
          <a:prstGeom prst="rect">
            <a:avLst/>
          </a:prstGeom>
          <a:solidFill>
            <a:schemeClr val="bg1"/>
          </a:solidFill>
        </p:spPr>
        <p:txBody>
          <a:bodyPr wrap="square">
            <a:spAutoFit/>
          </a:bodyPr>
          <a:lstStyle/>
          <a:p>
            <a:r>
              <a:rPr lang="ja-JP" altLang="en-US" sz="1200" dirty="0"/>
              <a:t>その他</a:t>
            </a:r>
            <a:r>
              <a:rPr lang="en-US" altLang="ja-JP" sz="1200" dirty="0"/>
              <a:t>)</a:t>
            </a:r>
            <a:r>
              <a:rPr lang="ja-JP" altLang="en-US" sz="1200" dirty="0"/>
              <a:t>ピタパン</a:t>
            </a:r>
          </a:p>
          <a:p>
            <a:r>
              <a:rPr lang="ja-JP" altLang="en-US" sz="1200" dirty="0"/>
              <a:t>中近東で日常的に食べられているパン。平たく薄くのばし　高温で焼くと内側に大きな空洞ができます。</a:t>
            </a:r>
          </a:p>
          <a:p>
            <a:endParaRPr lang="ja-JP" altLang="en-US" sz="1200" dirty="0"/>
          </a:p>
          <a:p>
            <a:r>
              <a:rPr lang="ja-JP" altLang="en-US" sz="1200" dirty="0"/>
              <a:t>ポンデケージョ</a:t>
            </a:r>
            <a:r>
              <a:rPr lang="en-US" altLang="ja-JP" sz="1200" dirty="0"/>
              <a:t>(</a:t>
            </a:r>
            <a:r>
              <a:rPr lang="ja-JP" altLang="en-US" sz="1200" dirty="0"/>
              <a:t>イーストではないですが</a:t>
            </a:r>
            <a:r>
              <a:rPr lang="en-US" altLang="ja-JP" sz="1200" dirty="0"/>
              <a:t>)</a:t>
            </a:r>
            <a:endParaRPr lang="ja-JP" altLang="en-US" sz="1200" dirty="0"/>
          </a:p>
          <a:p>
            <a:r>
              <a:rPr lang="ja-JP" altLang="en-US" sz="1200" dirty="0"/>
              <a:t>ブラジルで良く作られているパン。「ポン」は「パン」、「ケージョ」は「チーズ」のこと。アルファ化タピオカでん粉とチーズの商品。タピオカ（キャッサバ）の粉をつかうことで、独特の</a:t>
            </a:r>
            <a:r>
              <a:rPr lang="ja-JP" altLang="en-US" sz="1200" dirty="0" err="1"/>
              <a:t>もちもち</a:t>
            </a:r>
            <a:r>
              <a:rPr lang="ja-JP" altLang="en-US" sz="1200" dirty="0"/>
              <a:t>した食感となります。</a:t>
            </a:r>
          </a:p>
        </p:txBody>
      </p:sp>
    </p:spTree>
    <p:extLst>
      <p:ext uri="{BB962C8B-B14F-4D97-AF65-F5344CB8AC3E}">
        <p14:creationId xmlns:p14="http://schemas.microsoft.com/office/powerpoint/2010/main" val="1674311382"/>
      </p:ext>
    </p:extLst>
  </p:cSld>
  <p:clrMapOvr>
    <a:masterClrMapping/>
  </p:clrMapOvr>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6768</TotalTime>
  <Words>1255</Words>
  <Application>Microsoft Office PowerPoint</Application>
  <PresentationFormat>ユーザー設定</PresentationFormat>
  <Paragraphs>232</Paragraphs>
  <Slides>13</Slides>
  <Notes>0</Notes>
  <HiddenSlides>0</HiddenSlides>
  <MMClips>0</MMClips>
  <ScaleCrop>false</ScaleCrop>
  <HeadingPairs>
    <vt:vector size="4" baseType="variant">
      <vt:variant>
        <vt:lpstr>テーマ</vt:lpstr>
      </vt:variant>
      <vt:variant>
        <vt:i4>1</vt:i4>
      </vt:variant>
      <vt:variant>
        <vt:lpstr>スライド タイトル</vt:lpstr>
      </vt:variant>
      <vt:variant>
        <vt:i4>13</vt:i4>
      </vt:variant>
    </vt:vector>
  </HeadingPairs>
  <TitlesOfParts>
    <vt:vector size="14" baseType="lpstr">
      <vt:lpstr>ファセット</vt:lpstr>
      <vt:lpstr>世界のパン ～歴史・気候・酵母＆発酵からのパン～</vt:lpstr>
      <vt:lpstr>１－１．パンの歴史概要</vt:lpstr>
      <vt:lpstr>シルクロードの影響　ピザような平たく丸いパンがウルムチなどで見られるようで東西文化交流にパンも含まれている</vt:lpstr>
      <vt:lpstr>●世界の天然酵母種（古くから作られていた発酵種） 　世界的には乳酸菌活性が高い発酵種が多く、発酵種の多くはサワー種（SourDough）と総称されています。酵母とは最初の種がどのような性質か、培養に用いる栄養源は何か・環境はどうかで酵母の性質が異なります。ビールに使うホップス種、酒種、レーズン発酵種、リンゴ種などのフルーツ種など自然界には多くの酵母が存在します。   ①サワー種 　ライ麦粉あるいは小麦粉で作成、欧州ではこのタイプが多い。  ②ホップス種 　昭和初期まで多い方法で食パンなど作られていました。ホップ特有の苦味があるので男性　　 　には好評ですが女性にはあまり人気がないようで、現在はあまり使われていません。 ③酒種 　酒種とは麹、米、水を原料として、米のでんぷんを麹のアミラーゼに分解させて、その粥　 　状の糖液に空気中の野生酵母を取り込み、ご飯、麹、水を補充しながら酵母を培養します。 　酒種あんパンで知られている日本人の好きな風味です。現在も増加中の種です。  ④果実種 　果実の皮に付着している酵母を利用したもので多く活用されています。果実の糖分が分解 　され発酵液になります。ベリー類、ぶどう、リンゴなどが良く利用されます。多くはライ　　 　麦などのサワー種と併用が多いようです。  ⑤ルヴァン種 　フランスでの発酵種の呼び方です。主に小麦粉、ライ麦粉、水、フルーツ等を合わせ元種　 　とする事が多いようです。  　　 一般社団法人 日本パン技術研究所 資料参考</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ポンペイ遺跡　粉挽きの臼と窯↓パンの遺跡もあり</vt:lpstr>
      <vt:lpstr>PowerPoint プレゼンテーション</vt:lpstr>
      <vt:lpstr>PowerPoint プレゼンテーション</vt:lpstr>
      <vt:lpstr>PowerPoint プレゼンテーション</vt:lpstr>
    </vt:vector>
  </TitlesOfParts>
  <Company>KANEKA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kaneka</dc:creator>
  <cp:lastModifiedBy>FJ-USER</cp:lastModifiedBy>
  <cp:revision>413</cp:revision>
  <cp:lastPrinted>2017-11-08T02:26:07Z</cp:lastPrinted>
  <dcterms:created xsi:type="dcterms:W3CDTF">2011-01-05T02:50:46Z</dcterms:created>
  <dcterms:modified xsi:type="dcterms:W3CDTF">2017-11-12T14:22:17Z</dcterms:modified>
</cp:coreProperties>
</file>